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FC0005-0BEE-48AC-806C-3EA228E7CAE8}" v="20" dt="2023-09-13T08:18:10.36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5" d="100"/>
          <a:sy n="135" d="100"/>
        </p:scale>
        <p:origin x="165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Jonathan Wright" userId="ffe128c7737c5a08" providerId="LiveId" clId="{9CFC0005-0BEE-48AC-806C-3EA228E7CAE8}"/>
    <pc:docChg chg="undo redo custSel modSld">
      <pc:chgData name="Jonathan Wright" userId="ffe128c7737c5a08" providerId="LiveId" clId="{9CFC0005-0BEE-48AC-806C-3EA228E7CAE8}" dt="2023-09-13T10:09:54.532" v="14435" actId="20577"/>
      <pc:docMkLst>
        <pc:docMk/>
      </pc:docMkLst>
      <pc:sldChg chg="modSp mod">
        <pc:chgData name="Jonathan Wright" userId="ffe128c7737c5a08" providerId="LiveId" clId="{9CFC0005-0BEE-48AC-806C-3EA228E7CAE8}" dt="2023-09-13T10:04:35.018" v="13287" actId="14100"/>
        <pc:sldMkLst>
          <pc:docMk/>
          <pc:sldMk cId="1553432724" sldId="262"/>
        </pc:sldMkLst>
        <pc:spChg chg="mod">
          <ac:chgData name="Jonathan Wright" userId="ffe128c7737c5a08" providerId="LiveId" clId="{9CFC0005-0BEE-48AC-806C-3EA228E7CAE8}" dt="2023-09-13T10:04:35.018" v="13287" actId="14100"/>
          <ac:spMkLst>
            <pc:docMk/>
            <pc:sldMk cId="1553432724" sldId="262"/>
            <ac:spMk id="7" creationId="{0BFEC426-B615-E549-83E5-140FD588BC64}"/>
          </ac:spMkLst>
        </pc:spChg>
      </pc:sldChg>
      <pc:sldChg chg="modSp mod">
        <pc:chgData name="Jonathan Wright" userId="ffe128c7737c5a08" providerId="LiveId" clId="{9CFC0005-0BEE-48AC-806C-3EA228E7CAE8}" dt="2023-09-13T10:02:30.249" v="12822" actId="20577"/>
        <pc:sldMkLst>
          <pc:docMk/>
          <pc:sldMk cId="3288665831" sldId="263"/>
        </pc:sldMkLst>
        <pc:spChg chg="mod">
          <ac:chgData name="Jonathan Wright" userId="ffe128c7737c5a08" providerId="LiveId" clId="{9CFC0005-0BEE-48AC-806C-3EA228E7CAE8}" dt="2023-09-13T10:02:30.249" v="12822" actId="20577"/>
          <ac:spMkLst>
            <pc:docMk/>
            <pc:sldMk cId="3288665831" sldId="263"/>
            <ac:spMk id="5" creationId="{1B07C49E-AFFC-EC46-8930-E4D428F5F943}"/>
          </ac:spMkLst>
        </pc:spChg>
      </pc:sldChg>
      <pc:sldChg chg="modSp mod">
        <pc:chgData name="Jonathan Wright" userId="ffe128c7737c5a08" providerId="LiveId" clId="{9CFC0005-0BEE-48AC-806C-3EA228E7CAE8}" dt="2023-09-13T07:16:42.661" v="1873" actId="20577"/>
        <pc:sldMkLst>
          <pc:docMk/>
          <pc:sldMk cId="2987552906" sldId="264"/>
        </pc:sldMkLst>
        <pc:spChg chg="mod">
          <ac:chgData name="Jonathan Wright" userId="ffe128c7737c5a08" providerId="LiveId" clId="{9CFC0005-0BEE-48AC-806C-3EA228E7CAE8}" dt="2023-09-13T07:16:42.661" v="1873" actId="20577"/>
          <ac:spMkLst>
            <pc:docMk/>
            <pc:sldMk cId="2987552906" sldId="264"/>
            <ac:spMk id="5" creationId="{1B07C49E-AFFC-EC46-8930-E4D428F5F943}"/>
          </ac:spMkLst>
        </pc:spChg>
      </pc:sldChg>
      <pc:sldChg chg="modSp mod">
        <pc:chgData name="Jonathan Wright" userId="ffe128c7737c5a08" providerId="LiveId" clId="{9CFC0005-0BEE-48AC-806C-3EA228E7CAE8}" dt="2023-09-13T07:29:33.305" v="2983" actId="12"/>
        <pc:sldMkLst>
          <pc:docMk/>
          <pc:sldMk cId="1578726356" sldId="265"/>
        </pc:sldMkLst>
        <pc:spChg chg="mod">
          <ac:chgData name="Jonathan Wright" userId="ffe128c7737c5a08" providerId="LiveId" clId="{9CFC0005-0BEE-48AC-806C-3EA228E7CAE8}" dt="2023-09-13T07:29:33.305" v="2983" actId="12"/>
          <ac:spMkLst>
            <pc:docMk/>
            <pc:sldMk cId="1578726356" sldId="265"/>
            <ac:spMk id="5" creationId="{1B07C49E-AFFC-EC46-8930-E4D428F5F943}"/>
          </ac:spMkLst>
        </pc:spChg>
      </pc:sldChg>
      <pc:sldChg chg="addSp delSp modSp mod">
        <pc:chgData name="Jonathan Wright" userId="ffe128c7737c5a08" providerId="LiveId" clId="{9CFC0005-0BEE-48AC-806C-3EA228E7CAE8}" dt="2023-09-13T07:36:47.489" v="3448" actId="113"/>
        <pc:sldMkLst>
          <pc:docMk/>
          <pc:sldMk cId="779971636" sldId="266"/>
        </pc:sldMkLst>
        <pc:spChg chg="add del">
          <ac:chgData name="Jonathan Wright" userId="ffe128c7737c5a08" providerId="LiveId" clId="{9CFC0005-0BEE-48AC-806C-3EA228E7CAE8}" dt="2023-09-13T07:33:11.481" v="3206"/>
          <ac:spMkLst>
            <pc:docMk/>
            <pc:sldMk cId="779971636" sldId="266"/>
            <ac:spMk id="2" creationId="{1D2AFDB5-5622-D030-AFFD-7C6668364474}"/>
          </ac:spMkLst>
        </pc:spChg>
        <pc:spChg chg="mod">
          <ac:chgData name="Jonathan Wright" userId="ffe128c7737c5a08" providerId="LiveId" clId="{9CFC0005-0BEE-48AC-806C-3EA228E7CAE8}" dt="2023-09-13T07:36:47.489" v="3448" actId="113"/>
          <ac:spMkLst>
            <pc:docMk/>
            <pc:sldMk cId="779971636" sldId="266"/>
            <ac:spMk id="5" creationId="{1B07C49E-AFFC-EC46-8930-E4D428F5F943}"/>
          </ac:spMkLst>
        </pc:spChg>
      </pc:sldChg>
      <pc:sldChg chg="addSp modSp mod">
        <pc:chgData name="Jonathan Wright" userId="ffe128c7737c5a08" providerId="LiveId" clId="{9CFC0005-0BEE-48AC-806C-3EA228E7CAE8}" dt="2023-09-13T08:54:41.049" v="9622" actId="20577"/>
        <pc:sldMkLst>
          <pc:docMk/>
          <pc:sldMk cId="3865605948" sldId="269"/>
        </pc:sldMkLst>
        <pc:spChg chg="mod">
          <ac:chgData name="Jonathan Wright" userId="ffe128c7737c5a08" providerId="LiveId" clId="{9CFC0005-0BEE-48AC-806C-3EA228E7CAE8}" dt="2023-09-13T08:54:41.049" v="9622" actId="20577"/>
          <ac:spMkLst>
            <pc:docMk/>
            <pc:sldMk cId="3865605948" sldId="269"/>
            <ac:spMk id="3" creationId="{373827F3-F386-AA4E-80ED-D86DEF8C158D}"/>
          </ac:spMkLst>
        </pc:spChg>
        <pc:picChg chg="add mod">
          <ac:chgData name="Jonathan Wright" userId="ffe128c7737c5a08" providerId="LiveId" clId="{9CFC0005-0BEE-48AC-806C-3EA228E7CAE8}" dt="2023-09-13T08:28:45.073" v="6124" actId="1076"/>
          <ac:picMkLst>
            <pc:docMk/>
            <pc:sldMk cId="3865605948" sldId="269"/>
            <ac:picMk id="6" creationId="{FD638A1F-84CF-AC71-7FB2-2E3A4DD1015A}"/>
          </ac:picMkLst>
        </pc:picChg>
      </pc:sldChg>
      <pc:sldChg chg="addSp modSp mod">
        <pc:chgData name="Jonathan Wright" userId="ffe128c7737c5a08" providerId="LiveId" clId="{9CFC0005-0BEE-48AC-806C-3EA228E7CAE8}" dt="2023-09-13T08:48:47.553" v="8517" actId="20577"/>
        <pc:sldMkLst>
          <pc:docMk/>
          <pc:sldMk cId="2727850971" sldId="270"/>
        </pc:sldMkLst>
        <pc:spChg chg="mod">
          <ac:chgData name="Jonathan Wright" userId="ffe128c7737c5a08" providerId="LiveId" clId="{9CFC0005-0BEE-48AC-806C-3EA228E7CAE8}" dt="2023-09-13T08:48:47.553" v="8517" actId="20577"/>
          <ac:spMkLst>
            <pc:docMk/>
            <pc:sldMk cId="2727850971" sldId="270"/>
            <ac:spMk id="5" creationId="{1B07C49E-AFFC-EC46-8930-E4D428F5F943}"/>
          </ac:spMkLst>
        </pc:spChg>
        <pc:picChg chg="add mod">
          <ac:chgData name="Jonathan Wright" userId="ffe128c7737c5a08" providerId="LiveId" clId="{9CFC0005-0BEE-48AC-806C-3EA228E7CAE8}" dt="2023-09-13T08:48:34.240" v="8443" actId="1076"/>
          <ac:picMkLst>
            <pc:docMk/>
            <pc:sldMk cId="2727850971" sldId="270"/>
            <ac:picMk id="6" creationId="{83979594-8066-9246-F2D9-74AC519B89AC}"/>
          </ac:picMkLst>
        </pc:picChg>
      </pc:sldChg>
      <pc:sldChg chg="modSp mod">
        <pc:chgData name="Jonathan Wright" userId="ffe128c7737c5a08" providerId="LiveId" clId="{9CFC0005-0BEE-48AC-806C-3EA228E7CAE8}" dt="2023-09-13T09:57:02.204" v="11791" actId="21"/>
        <pc:sldMkLst>
          <pc:docMk/>
          <pc:sldMk cId="1630123617" sldId="274"/>
        </pc:sldMkLst>
        <pc:spChg chg="mod">
          <ac:chgData name="Jonathan Wright" userId="ffe128c7737c5a08" providerId="LiveId" clId="{9CFC0005-0BEE-48AC-806C-3EA228E7CAE8}" dt="2023-09-13T09:57:02.204" v="11791" actId="21"/>
          <ac:spMkLst>
            <pc:docMk/>
            <pc:sldMk cId="1630123617" sldId="274"/>
            <ac:spMk id="5" creationId="{28684E62-A9F8-4E7A-AB01-78893062A1B4}"/>
          </ac:spMkLst>
        </pc:spChg>
      </pc:sldChg>
      <pc:sldChg chg="addSp modSp mod">
        <pc:chgData name="Jonathan Wright" userId="ffe128c7737c5a08" providerId="LiveId" clId="{9CFC0005-0BEE-48AC-806C-3EA228E7CAE8}" dt="2023-09-13T09:56:35.621" v="11788" actId="20577"/>
        <pc:sldMkLst>
          <pc:docMk/>
          <pc:sldMk cId="3410008520" sldId="275"/>
        </pc:sldMkLst>
        <pc:spChg chg="mod">
          <ac:chgData name="Jonathan Wright" userId="ffe128c7737c5a08" providerId="LiveId" clId="{9CFC0005-0BEE-48AC-806C-3EA228E7CAE8}" dt="2023-09-13T09:56:35.621" v="11788" actId="20577"/>
          <ac:spMkLst>
            <pc:docMk/>
            <pc:sldMk cId="3410008520" sldId="275"/>
            <ac:spMk id="5" creationId="{28684E62-A9F8-4E7A-AB01-78893062A1B4}"/>
          </ac:spMkLst>
        </pc:spChg>
        <pc:picChg chg="add mod">
          <ac:chgData name="Jonathan Wright" userId="ffe128c7737c5a08" providerId="LiveId" clId="{9CFC0005-0BEE-48AC-806C-3EA228E7CAE8}" dt="2023-09-13T09:53:26.376" v="11420" actId="1076"/>
          <ac:picMkLst>
            <pc:docMk/>
            <pc:sldMk cId="3410008520" sldId="275"/>
            <ac:picMk id="3" creationId="{81DDB133-2DE1-762A-0D75-8DE03A459275}"/>
          </ac:picMkLst>
        </pc:picChg>
      </pc:sldChg>
      <pc:sldChg chg="addSp delSp modSp mod">
        <pc:chgData name="Jonathan Wright" userId="ffe128c7737c5a08" providerId="LiveId" clId="{9CFC0005-0BEE-48AC-806C-3EA228E7CAE8}" dt="2023-09-13T07:58:06.064" v="4719" actId="20577"/>
        <pc:sldMkLst>
          <pc:docMk/>
          <pc:sldMk cId="148114319" sldId="276"/>
        </pc:sldMkLst>
        <pc:spChg chg="add del">
          <ac:chgData name="Jonathan Wright" userId="ffe128c7737c5a08" providerId="LiveId" clId="{9CFC0005-0BEE-48AC-806C-3EA228E7CAE8}" dt="2023-09-13T07:39:31.082" v="3522"/>
          <ac:spMkLst>
            <pc:docMk/>
            <pc:sldMk cId="148114319" sldId="276"/>
            <ac:spMk id="2" creationId="{6D50D392-B9D3-D78F-4C5D-A118B73DE487}"/>
          </ac:spMkLst>
        </pc:spChg>
        <pc:spChg chg="mod">
          <ac:chgData name="Jonathan Wright" userId="ffe128c7737c5a08" providerId="LiveId" clId="{9CFC0005-0BEE-48AC-806C-3EA228E7CAE8}" dt="2023-09-13T07:58:06.064" v="4719" actId="20577"/>
          <ac:spMkLst>
            <pc:docMk/>
            <pc:sldMk cId="148114319" sldId="276"/>
            <ac:spMk id="5" creationId="{1B07C49E-AFFC-EC46-8930-E4D428F5F943}"/>
          </ac:spMkLst>
        </pc:spChg>
      </pc:sldChg>
      <pc:sldChg chg="modSp mod">
        <pc:chgData name="Jonathan Wright" userId="ffe128c7737c5a08" providerId="LiveId" clId="{9CFC0005-0BEE-48AC-806C-3EA228E7CAE8}" dt="2023-09-13T09:57:24.612" v="11806" actId="27636"/>
        <pc:sldMkLst>
          <pc:docMk/>
          <pc:sldMk cId="321008965" sldId="277"/>
        </pc:sldMkLst>
        <pc:spChg chg="mod">
          <ac:chgData name="Jonathan Wright" userId="ffe128c7737c5a08" providerId="LiveId" clId="{9CFC0005-0BEE-48AC-806C-3EA228E7CAE8}" dt="2023-09-13T09:57:24.612" v="11806" actId="27636"/>
          <ac:spMkLst>
            <pc:docMk/>
            <pc:sldMk cId="321008965" sldId="277"/>
            <ac:spMk id="8" creationId="{C7B9C153-C85C-3240-8E7E-523FBC004564}"/>
          </ac:spMkLst>
        </pc:spChg>
      </pc:sldChg>
      <pc:sldChg chg="addSp modSp mod">
        <pc:chgData name="Jonathan Wright" userId="ffe128c7737c5a08" providerId="LiveId" clId="{9CFC0005-0BEE-48AC-806C-3EA228E7CAE8}" dt="2023-09-13T09:16:54.226" v="10121" actId="20577"/>
        <pc:sldMkLst>
          <pc:docMk/>
          <pc:sldMk cId="2459446073" sldId="289"/>
        </pc:sldMkLst>
        <pc:spChg chg="mod">
          <ac:chgData name="Jonathan Wright" userId="ffe128c7737c5a08" providerId="LiveId" clId="{9CFC0005-0BEE-48AC-806C-3EA228E7CAE8}" dt="2023-09-13T09:16:54.226" v="10121" actId="20577"/>
          <ac:spMkLst>
            <pc:docMk/>
            <pc:sldMk cId="2459446073" sldId="289"/>
            <ac:spMk id="5" creationId="{1B07C49E-AFFC-EC46-8930-E4D428F5F943}"/>
          </ac:spMkLst>
        </pc:spChg>
        <pc:picChg chg="add mod">
          <ac:chgData name="Jonathan Wright" userId="ffe128c7737c5a08" providerId="LiveId" clId="{9CFC0005-0BEE-48AC-806C-3EA228E7CAE8}" dt="2023-09-13T09:15:59.516" v="9872" actId="1076"/>
          <ac:picMkLst>
            <pc:docMk/>
            <pc:sldMk cId="2459446073" sldId="289"/>
            <ac:picMk id="3" creationId="{FB9075C9-DEEC-B220-11FD-B15D16FD92F3}"/>
          </ac:picMkLst>
        </pc:picChg>
        <pc:picChg chg="add mod">
          <ac:chgData name="Jonathan Wright" userId="ffe128c7737c5a08" providerId="LiveId" clId="{9CFC0005-0BEE-48AC-806C-3EA228E7CAE8}" dt="2023-09-13T09:15:54.793" v="9870" actId="1076"/>
          <ac:picMkLst>
            <pc:docMk/>
            <pc:sldMk cId="2459446073" sldId="289"/>
            <ac:picMk id="7" creationId="{4F83A8AB-B6BF-4643-719D-CC439A92223F}"/>
          </ac:picMkLst>
        </pc:picChg>
      </pc:sldChg>
      <pc:sldChg chg="addSp modSp mod">
        <pc:chgData name="Jonathan Wright" userId="ffe128c7737c5a08" providerId="LiveId" clId="{9CFC0005-0BEE-48AC-806C-3EA228E7CAE8}" dt="2023-09-13T08:19:38.755" v="5696" actId="20577"/>
        <pc:sldMkLst>
          <pc:docMk/>
          <pc:sldMk cId="1813711241" sldId="293"/>
        </pc:sldMkLst>
        <pc:spChg chg="add mod">
          <ac:chgData name="Jonathan Wright" userId="ffe128c7737c5a08" providerId="LiveId" clId="{9CFC0005-0BEE-48AC-806C-3EA228E7CAE8}" dt="2023-09-13T08:19:38.755" v="5696" actId="20577"/>
          <ac:spMkLst>
            <pc:docMk/>
            <pc:sldMk cId="1813711241" sldId="293"/>
            <ac:spMk id="2" creationId="{26EA1035-C290-971D-E0B3-CDEF2ED6686F}"/>
          </ac:spMkLst>
        </pc:spChg>
        <pc:spChg chg="mod">
          <ac:chgData name="Jonathan Wright" userId="ffe128c7737c5a08" providerId="LiveId" clId="{9CFC0005-0BEE-48AC-806C-3EA228E7CAE8}" dt="2023-09-13T08:18:04.596" v="5484" actId="27636"/>
          <ac:spMkLst>
            <pc:docMk/>
            <pc:sldMk cId="1813711241" sldId="293"/>
            <ac:spMk id="5" creationId="{1B07C49E-AFFC-EC46-8930-E4D428F5F943}"/>
          </ac:spMkLst>
        </pc:spChg>
      </pc:sldChg>
      <pc:sldChg chg="addSp delSp modSp mod">
        <pc:chgData name="Jonathan Wright" userId="ffe128c7737c5a08" providerId="LiveId" clId="{9CFC0005-0BEE-48AC-806C-3EA228E7CAE8}" dt="2023-09-13T08:40:48.969" v="7018" actId="1076"/>
        <pc:sldMkLst>
          <pc:docMk/>
          <pc:sldMk cId="981671777" sldId="296"/>
        </pc:sldMkLst>
        <pc:spChg chg="mod">
          <ac:chgData name="Jonathan Wright" userId="ffe128c7737c5a08" providerId="LiveId" clId="{9CFC0005-0BEE-48AC-806C-3EA228E7CAE8}" dt="2023-09-13T08:39:55.372" v="6877" actId="20577"/>
          <ac:spMkLst>
            <pc:docMk/>
            <pc:sldMk cId="981671777" sldId="296"/>
            <ac:spMk id="2" creationId="{54176327-8CC4-4356-8BBB-DC4965CE9857}"/>
          </ac:spMkLst>
        </pc:spChg>
        <pc:spChg chg="mod">
          <ac:chgData name="Jonathan Wright" userId="ffe128c7737c5a08" providerId="LiveId" clId="{9CFC0005-0BEE-48AC-806C-3EA228E7CAE8}" dt="2023-09-13T08:40:41.510" v="7015" actId="14100"/>
          <ac:spMkLst>
            <pc:docMk/>
            <pc:sldMk cId="981671777" sldId="296"/>
            <ac:spMk id="5" creationId="{85D9F803-CDBC-C74C-AF1B-2B5937D1C241}"/>
          </ac:spMkLst>
        </pc:spChg>
        <pc:picChg chg="add del mod">
          <ac:chgData name="Jonathan Wright" userId="ffe128c7737c5a08" providerId="LiveId" clId="{9CFC0005-0BEE-48AC-806C-3EA228E7CAE8}" dt="2023-09-13T08:34:13.628" v="6200" actId="478"/>
          <ac:picMkLst>
            <pc:docMk/>
            <pc:sldMk cId="981671777" sldId="296"/>
            <ac:picMk id="6" creationId="{A97EB501-118A-4A86-9F8D-D56F2D929B59}"/>
          </ac:picMkLst>
        </pc:picChg>
        <pc:picChg chg="add mod">
          <ac:chgData name="Jonathan Wright" userId="ffe128c7737c5a08" providerId="LiveId" clId="{9CFC0005-0BEE-48AC-806C-3EA228E7CAE8}" dt="2023-09-13T08:40:48.969" v="7018" actId="1076"/>
          <ac:picMkLst>
            <pc:docMk/>
            <pc:sldMk cId="981671777" sldId="296"/>
            <ac:picMk id="8" creationId="{0BAE2CEB-7809-0A4E-91A2-0BE7B8BCA8A7}"/>
          </ac:picMkLst>
        </pc:picChg>
      </pc:sldChg>
      <pc:sldChg chg="modSp mod">
        <pc:chgData name="Jonathan Wright" userId="ffe128c7737c5a08" providerId="LiveId" clId="{9CFC0005-0BEE-48AC-806C-3EA228E7CAE8}" dt="2023-09-13T07:09:11.620" v="912" actId="20577"/>
        <pc:sldMkLst>
          <pc:docMk/>
          <pc:sldMk cId="280316088" sldId="299"/>
        </pc:sldMkLst>
        <pc:spChg chg="mod">
          <ac:chgData name="Jonathan Wright" userId="ffe128c7737c5a08" providerId="LiveId" clId="{9CFC0005-0BEE-48AC-806C-3EA228E7CAE8}" dt="2023-09-13T07:07:58.418" v="879" actId="20577"/>
          <ac:spMkLst>
            <pc:docMk/>
            <pc:sldMk cId="280316088" sldId="299"/>
            <ac:spMk id="3" creationId="{AB0AB2AC-B7E6-6849-9AE9-697369407F8F}"/>
          </ac:spMkLst>
        </pc:spChg>
        <pc:spChg chg="mod">
          <ac:chgData name="Jonathan Wright" userId="ffe128c7737c5a08" providerId="LiveId" clId="{9CFC0005-0BEE-48AC-806C-3EA228E7CAE8}" dt="2023-09-13T07:09:11.620" v="912" actId="20577"/>
          <ac:spMkLst>
            <pc:docMk/>
            <pc:sldMk cId="280316088" sldId="299"/>
            <ac:spMk id="5" creationId="{1B07C49E-AFFC-EC46-8930-E4D428F5F943}"/>
          </ac:spMkLst>
        </pc:spChg>
      </pc:sldChg>
      <pc:sldChg chg="modSp mod">
        <pc:chgData name="Jonathan Wright" userId="ffe128c7737c5a08" providerId="LiveId" clId="{9CFC0005-0BEE-48AC-806C-3EA228E7CAE8}" dt="2023-09-13T07:13:28.690" v="1476" actId="20577"/>
        <pc:sldMkLst>
          <pc:docMk/>
          <pc:sldMk cId="1385553969" sldId="302"/>
        </pc:sldMkLst>
        <pc:spChg chg="mod">
          <ac:chgData name="Jonathan Wright" userId="ffe128c7737c5a08" providerId="LiveId" clId="{9CFC0005-0BEE-48AC-806C-3EA228E7CAE8}" dt="2023-09-13T07:13:28.690" v="1476" actId="20577"/>
          <ac:spMkLst>
            <pc:docMk/>
            <pc:sldMk cId="1385553969" sldId="302"/>
            <ac:spMk id="2" creationId="{8B78C759-C687-440F-8CAE-D3071F1AB630}"/>
          </ac:spMkLst>
        </pc:spChg>
        <pc:spChg chg="mod">
          <ac:chgData name="Jonathan Wright" userId="ffe128c7737c5a08" providerId="LiveId" clId="{9CFC0005-0BEE-48AC-806C-3EA228E7CAE8}" dt="2023-09-13T07:12:07.666" v="1291" actId="20577"/>
          <ac:spMkLst>
            <pc:docMk/>
            <pc:sldMk cId="1385553969" sldId="302"/>
            <ac:spMk id="3" creationId="{AB0AB2AC-B7E6-6849-9AE9-697369407F8F}"/>
          </ac:spMkLst>
        </pc:spChg>
      </pc:sldChg>
      <pc:sldChg chg="modSp mod">
        <pc:chgData name="Jonathan Wright" userId="ffe128c7737c5a08" providerId="LiveId" clId="{9CFC0005-0BEE-48AC-806C-3EA228E7CAE8}" dt="2023-09-13T07:57:46.421" v="4703"/>
        <pc:sldMkLst>
          <pc:docMk/>
          <pc:sldMk cId="334532777" sldId="303"/>
        </pc:sldMkLst>
        <pc:spChg chg="mod">
          <ac:chgData name="Jonathan Wright" userId="ffe128c7737c5a08" providerId="LiveId" clId="{9CFC0005-0BEE-48AC-806C-3EA228E7CAE8}" dt="2023-09-13T07:57:46.421" v="4703"/>
          <ac:spMkLst>
            <pc:docMk/>
            <pc:sldMk cId="334532777" sldId="303"/>
            <ac:spMk id="5" creationId="{1B07C49E-AFFC-EC46-8930-E4D428F5F943}"/>
          </ac:spMkLst>
        </pc:spChg>
      </pc:sldChg>
      <pc:sldChg chg="addSp modSp mod">
        <pc:chgData name="Jonathan Wright" userId="ffe128c7737c5a08" providerId="LiveId" clId="{9CFC0005-0BEE-48AC-806C-3EA228E7CAE8}" dt="2023-09-13T08:52:37.366" v="9201" actId="20577"/>
        <pc:sldMkLst>
          <pc:docMk/>
          <pc:sldMk cId="3869789237" sldId="304"/>
        </pc:sldMkLst>
        <pc:spChg chg="mod">
          <ac:chgData name="Jonathan Wright" userId="ffe128c7737c5a08" providerId="LiveId" clId="{9CFC0005-0BEE-48AC-806C-3EA228E7CAE8}" dt="2023-09-13T08:52:37.366" v="9201" actId="20577"/>
          <ac:spMkLst>
            <pc:docMk/>
            <pc:sldMk cId="3869789237" sldId="304"/>
            <ac:spMk id="3" creationId="{373827F3-F386-AA4E-80ED-D86DEF8C158D}"/>
          </ac:spMkLst>
        </pc:spChg>
        <pc:picChg chg="add mod">
          <ac:chgData name="Jonathan Wright" userId="ffe128c7737c5a08" providerId="LiveId" clId="{9CFC0005-0BEE-48AC-806C-3EA228E7CAE8}" dt="2023-09-13T08:28:56.603" v="6126" actId="1076"/>
          <ac:picMkLst>
            <pc:docMk/>
            <pc:sldMk cId="3869789237" sldId="304"/>
            <ac:picMk id="6" creationId="{534FBC4F-1492-C8D7-DD68-AFCBCE0FAB31}"/>
          </ac:picMkLst>
        </pc:picChg>
      </pc:sldChg>
      <pc:sldChg chg="addSp modSp mod">
        <pc:chgData name="Jonathan Wright" userId="ffe128c7737c5a08" providerId="LiveId" clId="{9CFC0005-0BEE-48AC-806C-3EA228E7CAE8}" dt="2023-09-13T08:51:59.424" v="9099" actId="20577"/>
        <pc:sldMkLst>
          <pc:docMk/>
          <pc:sldMk cId="80090182" sldId="305"/>
        </pc:sldMkLst>
        <pc:spChg chg="mod">
          <ac:chgData name="Jonathan Wright" userId="ffe128c7737c5a08" providerId="LiveId" clId="{9CFC0005-0BEE-48AC-806C-3EA228E7CAE8}" dt="2023-09-13T08:51:59.424" v="9099" actId="20577"/>
          <ac:spMkLst>
            <pc:docMk/>
            <pc:sldMk cId="80090182" sldId="305"/>
            <ac:spMk id="3" creationId="{373827F3-F386-AA4E-80ED-D86DEF8C158D}"/>
          </ac:spMkLst>
        </pc:spChg>
        <pc:picChg chg="add mod">
          <ac:chgData name="Jonathan Wright" userId="ffe128c7737c5a08" providerId="LiveId" clId="{9CFC0005-0BEE-48AC-806C-3EA228E7CAE8}" dt="2023-09-13T08:51:20.994" v="9012" actId="1076"/>
          <ac:picMkLst>
            <pc:docMk/>
            <pc:sldMk cId="80090182" sldId="305"/>
            <ac:picMk id="6" creationId="{CE5DE1BF-BCFB-36EC-21C9-60D688C122D7}"/>
          </ac:picMkLst>
        </pc:picChg>
      </pc:sldChg>
      <pc:sldChg chg="addSp modSp mod">
        <pc:chgData name="Jonathan Wright" userId="ffe128c7737c5a08" providerId="LiveId" clId="{9CFC0005-0BEE-48AC-806C-3EA228E7CAE8}" dt="2023-09-13T08:50:09.036" v="8773" actId="20577"/>
        <pc:sldMkLst>
          <pc:docMk/>
          <pc:sldMk cId="3145340593" sldId="306"/>
        </pc:sldMkLst>
        <pc:spChg chg="mod">
          <ac:chgData name="Jonathan Wright" userId="ffe128c7737c5a08" providerId="LiveId" clId="{9CFC0005-0BEE-48AC-806C-3EA228E7CAE8}" dt="2023-09-13T08:50:09.036" v="8773" actId="20577"/>
          <ac:spMkLst>
            <pc:docMk/>
            <pc:sldMk cId="3145340593" sldId="306"/>
            <ac:spMk id="3" creationId="{373827F3-F386-AA4E-80ED-D86DEF8C158D}"/>
          </ac:spMkLst>
        </pc:spChg>
        <pc:picChg chg="add mod">
          <ac:chgData name="Jonathan Wright" userId="ffe128c7737c5a08" providerId="LiveId" clId="{9CFC0005-0BEE-48AC-806C-3EA228E7CAE8}" dt="2023-09-13T08:29:28.211" v="6132" actId="1076"/>
          <ac:picMkLst>
            <pc:docMk/>
            <pc:sldMk cId="3145340593" sldId="306"/>
            <ac:picMk id="6" creationId="{8EC7522C-4384-5A16-4A0F-5BC9B9FBB16D}"/>
          </ac:picMkLst>
        </pc:picChg>
      </pc:sldChg>
      <pc:sldChg chg="addSp modSp mod">
        <pc:chgData name="Jonathan Wright" userId="ffe128c7737c5a08" providerId="LiveId" clId="{9CFC0005-0BEE-48AC-806C-3EA228E7CAE8}" dt="2023-09-13T08:51:15.624" v="9010" actId="20577"/>
        <pc:sldMkLst>
          <pc:docMk/>
          <pc:sldMk cId="1106727586" sldId="307"/>
        </pc:sldMkLst>
        <pc:spChg chg="mod">
          <ac:chgData name="Jonathan Wright" userId="ffe128c7737c5a08" providerId="LiveId" clId="{9CFC0005-0BEE-48AC-806C-3EA228E7CAE8}" dt="2023-09-13T08:51:15.624" v="9010" actId="20577"/>
          <ac:spMkLst>
            <pc:docMk/>
            <pc:sldMk cId="1106727586" sldId="307"/>
            <ac:spMk id="3" creationId="{373827F3-F386-AA4E-80ED-D86DEF8C158D}"/>
          </ac:spMkLst>
        </pc:spChg>
        <pc:picChg chg="add mod">
          <ac:chgData name="Jonathan Wright" userId="ffe128c7737c5a08" providerId="LiveId" clId="{9CFC0005-0BEE-48AC-806C-3EA228E7CAE8}" dt="2023-09-13T08:29:18.337" v="6130" actId="1076"/>
          <ac:picMkLst>
            <pc:docMk/>
            <pc:sldMk cId="1106727586" sldId="307"/>
            <ac:picMk id="6" creationId="{7264C877-4FF5-518D-9189-B0CD32968E6D}"/>
          </ac:picMkLst>
        </pc:picChg>
      </pc:sldChg>
      <pc:sldChg chg="addSp modSp mod">
        <pc:chgData name="Jonathan Wright" userId="ffe128c7737c5a08" providerId="LiveId" clId="{9CFC0005-0BEE-48AC-806C-3EA228E7CAE8}" dt="2023-09-13T08:49:18.538" v="8597" actId="20577"/>
        <pc:sldMkLst>
          <pc:docMk/>
          <pc:sldMk cId="706594483" sldId="308"/>
        </pc:sldMkLst>
        <pc:spChg chg="mod">
          <ac:chgData name="Jonathan Wright" userId="ffe128c7737c5a08" providerId="LiveId" clId="{9CFC0005-0BEE-48AC-806C-3EA228E7CAE8}" dt="2023-09-13T08:49:18.538" v="8597" actId="20577"/>
          <ac:spMkLst>
            <pc:docMk/>
            <pc:sldMk cId="706594483" sldId="308"/>
            <ac:spMk id="3" creationId="{373827F3-F386-AA4E-80ED-D86DEF8C158D}"/>
          </ac:spMkLst>
        </pc:spChg>
        <pc:picChg chg="add mod">
          <ac:chgData name="Jonathan Wright" userId="ffe128c7737c5a08" providerId="LiveId" clId="{9CFC0005-0BEE-48AC-806C-3EA228E7CAE8}" dt="2023-09-13T08:49:03.219" v="8521" actId="1076"/>
          <ac:picMkLst>
            <pc:docMk/>
            <pc:sldMk cId="706594483" sldId="308"/>
            <ac:picMk id="6" creationId="{96225F6D-79F9-83FF-AD35-BC12CAC8513C}"/>
          </ac:picMkLst>
        </pc:picChg>
      </pc:sldChg>
      <pc:sldChg chg="addSp modSp mod">
        <pc:chgData name="Jonathan Wright" userId="ffe128c7737c5a08" providerId="LiveId" clId="{9CFC0005-0BEE-48AC-806C-3EA228E7CAE8}" dt="2023-09-13T08:48:28.310" v="8440" actId="20577"/>
        <pc:sldMkLst>
          <pc:docMk/>
          <pc:sldMk cId="1794738657" sldId="309"/>
        </pc:sldMkLst>
        <pc:spChg chg="mod">
          <ac:chgData name="Jonathan Wright" userId="ffe128c7737c5a08" providerId="LiveId" clId="{9CFC0005-0BEE-48AC-806C-3EA228E7CAE8}" dt="2023-09-13T08:48:28.310" v="8440" actId="20577"/>
          <ac:spMkLst>
            <pc:docMk/>
            <pc:sldMk cId="1794738657" sldId="309"/>
            <ac:spMk id="5" creationId="{1B07C49E-AFFC-EC46-8930-E4D428F5F943}"/>
          </ac:spMkLst>
        </pc:spChg>
        <pc:picChg chg="add mod">
          <ac:chgData name="Jonathan Wright" userId="ffe128c7737c5a08" providerId="LiveId" clId="{9CFC0005-0BEE-48AC-806C-3EA228E7CAE8}" dt="2023-09-13T08:48:17.977" v="8402" actId="1076"/>
          <ac:picMkLst>
            <pc:docMk/>
            <pc:sldMk cId="1794738657" sldId="309"/>
            <ac:picMk id="6" creationId="{D9DB3034-D035-CEBC-D3B2-8FD9C7DCB2ED}"/>
          </ac:picMkLst>
        </pc:picChg>
      </pc:sldChg>
      <pc:sldChg chg="addSp modSp mod">
        <pc:chgData name="Jonathan Wright" userId="ffe128c7737c5a08" providerId="LiveId" clId="{9CFC0005-0BEE-48AC-806C-3EA228E7CAE8}" dt="2023-09-13T08:47:41.408" v="8266" actId="1076"/>
        <pc:sldMkLst>
          <pc:docMk/>
          <pc:sldMk cId="4010014743" sldId="310"/>
        </pc:sldMkLst>
        <pc:spChg chg="mod">
          <ac:chgData name="Jonathan Wright" userId="ffe128c7737c5a08" providerId="LiveId" clId="{9CFC0005-0BEE-48AC-806C-3EA228E7CAE8}" dt="2023-09-13T08:47:36.782" v="8264" actId="20577"/>
          <ac:spMkLst>
            <pc:docMk/>
            <pc:sldMk cId="4010014743" sldId="310"/>
            <ac:spMk id="5" creationId="{1B07C49E-AFFC-EC46-8930-E4D428F5F943}"/>
          </ac:spMkLst>
        </pc:spChg>
        <pc:picChg chg="add mod">
          <ac:chgData name="Jonathan Wright" userId="ffe128c7737c5a08" providerId="LiveId" clId="{9CFC0005-0BEE-48AC-806C-3EA228E7CAE8}" dt="2023-09-13T08:47:41.408" v="8266" actId="1076"/>
          <ac:picMkLst>
            <pc:docMk/>
            <pc:sldMk cId="4010014743" sldId="310"/>
            <ac:picMk id="6" creationId="{A18B0D63-B538-CDA4-DE3E-280734DF6476}"/>
          </ac:picMkLst>
        </pc:picChg>
      </pc:sldChg>
      <pc:sldChg chg="addSp delSp modSp mod">
        <pc:chgData name="Jonathan Wright" userId="ffe128c7737c5a08" providerId="LiveId" clId="{9CFC0005-0BEE-48AC-806C-3EA228E7CAE8}" dt="2023-09-13T08:46:04.461" v="8037"/>
        <pc:sldMkLst>
          <pc:docMk/>
          <pc:sldMk cId="2735560525" sldId="311"/>
        </pc:sldMkLst>
        <pc:spChg chg="mod">
          <ac:chgData name="Jonathan Wright" userId="ffe128c7737c5a08" providerId="LiveId" clId="{9CFC0005-0BEE-48AC-806C-3EA228E7CAE8}" dt="2023-09-13T08:46:04.461" v="8037"/>
          <ac:spMkLst>
            <pc:docMk/>
            <pc:sldMk cId="2735560525" sldId="311"/>
            <ac:spMk id="5" creationId="{1B07C49E-AFFC-EC46-8930-E4D428F5F943}"/>
          </ac:spMkLst>
        </pc:spChg>
        <pc:picChg chg="add del mod">
          <ac:chgData name="Jonathan Wright" userId="ffe128c7737c5a08" providerId="LiveId" clId="{9CFC0005-0BEE-48AC-806C-3EA228E7CAE8}" dt="2023-09-13T08:31:55.677" v="6156" actId="478"/>
          <ac:picMkLst>
            <pc:docMk/>
            <pc:sldMk cId="2735560525" sldId="311"/>
            <ac:picMk id="6" creationId="{E8BD5BC1-6E82-1364-5AAE-B2B305270767}"/>
          </ac:picMkLst>
        </pc:picChg>
        <pc:picChg chg="add mod">
          <ac:chgData name="Jonathan Wright" userId="ffe128c7737c5a08" providerId="LiveId" clId="{9CFC0005-0BEE-48AC-806C-3EA228E7CAE8}" dt="2023-09-13T08:32:01.527" v="6158" actId="1076"/>
          <ac:picMkLst>
            <pc:docMk/>
            <pc:sldMk cId="2735560525" sldId="311"/>
            <ac:picMk id="8" creationId="{22E30359-3648-BD99-5CAA-D509A228DDF9}"/>
          </ac:picMkLst>
        </pc:picChg>
      </pc:sldChg>
      <pc:sldChg chg="addSp delSp modSp mod">
        <pc:chgData name="Jonathan Wright" userId="ffe128c7737c5a08" providerId="LiveId" clId="{9CFC0005-0BEE-48AC-806C-3EA228E7CAE8}" dt="2023-09-13T08:46:41.384" v="8154" actId="20577"/>
        <pc:sldMkLst>
          <pc:docMk/>
          <pc:sldMk cId="1434679925" sldId="312"/>
        </pc:sldMkLst>
        <pc:spChg chg="mod">
          <ac:chgData name="Jonathan Wright" userId="ffe128c7737c5a08" providerId="LiveId" clId="{9CFC0005-0BEE-48AC-806C-3EA228E7CAE8}" dt="2023-09-13T08:46:41.384" v="8154" actId="20577"/>
          <ac:spMkLst>
            <pc:docMk/>
            <pc:sldMk cId="1434679925" sldId="312"/>
            <ac:spMk id="5" creationId="{1B07C49E-AFFC-EC46-8930-E4D428F5F943}"/>
          </ac:spMkLst>
        </pc:spChg>
        <pc:picChg chg="add del mod">
          <ac:chgData name="Jonathan Wright" userId="ffe128c7737c5a08" providerId="LiveId" clId="{9CFC0005-0BEE-48AC-806C-3EA228E7CAE8}" dt="2023-09-13T08:31:47.692" v="6153" actId="478"/>
          <ac:picMkLst>
            <pc:docMk/>
            <pc:sldMk cId="1434679925" sldId="312"/>
            <ac:picMk id="6" creationId="{6A84DE5B-3921-6E51-C4FF-DF5C3B9B1D9F}"/>
          </ac:picMkLst>
        </pc:picChg>
        <pc:picChg chg="add mod">
          <ac:chgData name="Jonathan Wright" userId="ffe128c7737c5a08" providerId="LiveId" clId="{9CFC0005-0BEE-48AC-806C-3EA228E7CAE8}" dt="2023-09-13T08:31:53.092" v="6155" actId="1076"/>
          <ac:picMkLst>
            <pc:docMk/>
            <pc:sldMk cId="1434679925" sldId="312"/>
            <ac:picMk id="8" creationId="{3C338E42-DAFA-3B02-922B-3D86C1091E3C}"/>
          </ac:picMkLst>
        </pc:picChg>
      </pc:sldChg>
      <pc:sldChg chg="addSp modSp mod">
        <pc:chgData name="Jonathan Wright" userId="ffe128c7737c5a08" providerId="LiveId" clId="{9CFC0005-0BEE-48AC-806C-3EA228E7CAE8}" dt="2023-09-13T08:45:46.607" v="7967"/>
        <pc:sldMkLst>
          <pc:docMk/>
          <pc:sldMk cId="1756972646" sldId="313"/>
        </pc:sldMkLst>
        <pc:spChg chg="mod">
          <ac:chgData name="Jonathan Wright" userId="ffe128c7737c5a08" providerId="LiveId" clId="{9CFC0005-0BEE-48AC-806C-3EA228E7CAE8}" dt="2023-09-13T08:45:46.607" v="7967"/>
          <ac:spMkLst>
            <pc:docMk/>
            <pc:sldMk cId="1756972646" sldId="313"/>
            <ac:spMk id="5" creationId="{1B07C49E-AFFC-EC46-8930-E4D428F5F943}"/>
          </ac:spMkLst>
        </pc:spChg>
        <pc:picChg chg="add mod">
          <ac:chgData name="Jonathan Wright" userId="ffe128c7737c5a08" providerId="LiveId" clId="{9CFC0005-0BEE-48AC-806C-3EA228E7CAE8}" dt="2023-09-13T08:32:21.091" v="6160" actId="1076"/>
          <ac:picMkLst>
            <pc:docMk/>
            <pc:sldMk cId="1756972646" sldId="313"/>
            <ac:picMk id="6" creationId="{754D72E4-DC79-2C61-F2A9-4C5D08CC21B8}"/>
          </ac:picMkLst>
        </pc:picChg>
      </pc:sldChg>
      <pc:sldChg chg="addSp delSp modSp mod">
        <pc:chgData name="Jonathan Wright" userId="ffe128c7737c5a08" providerId="LiveId" clId="{9CFC0005-0BEE-48AC-806C-3EA228E7CAE8}" dt="2023-09-13T08:45:35.547" v="7964" actId="20577"/>
        <pc:sldMkLst>
          <pc:docMk/>
          <pc:sldMk cId="639399535" sldId="314"/>
        </pc:sldMkLst>
        <pc:spChg chg="mod">
          <ac:chgData name="Jonathan Wright" userId="ffe128c7737c5a08" providerId="LiveId" clId="{9CFC0005-0BEE-48AC-806C-3EA228E7CAE8}" dt="2023-09-13T08:45:35.547" v="7964" actId="20577"/>
          <ac:spMkLst>
            <pc:docMk/>
            <pc:sldMk cId="639399535" sldId="314"/>
            <ac:spMk id="5" creationId="{1B07C49E-AFFC-EC46-8930-E4D428F5F943}"/>
          </ac:spMkLst>
        </pc:spChg>
        <pc:picChg chg="add del mod">
          <ac:chgData name="Jonathan Wright" userId="ffe128c7737c5a08" providerId="LiveId" clId="{9CFC0005-0BEE-48AC-806C-3EA228E7CAE8}" dt="2023-09-13T08:31:29.884" v="6150" actId="478"/>
          <ac:picMkLst>
            <pc:docMk/>
            <pc:sldMk cId="639399535" sldId="314"/>
            <ac:picMk id="3" creationId="{118A01B3-831F-CEC5-6681-660B9C071842}"/>
          </ac:picMkLst>
        </pc:picChg>
        <pc:picChg chg="add mod">
          <ac:chgData name="Jonathan Wright" userId="ffe128c7737c5a08" providerId="LiveId" clId="{9CFC0005-0BEE-48AC-806C-3EA228E7CAE8}" dt="2023-09-13T08:31:45.583" v="6152" actId="1076"/>
          <ac:picMkLst>
            <pc:docMk/>
            <pc:sldMk cId="639399535" sldId="314"/>
            <ac:picMk id="7" creationId="{85BE4E85-01EA-E4B0-1B57-E4B4FB82FF55}"/>
          </ac:picMkLst>
        </pc:picChg>
      </pc:sldChg>
      <pc:sldChg chg="addSp modSp mod">
        <pc:chgData name="Jonathan Wright" userId="ffe128c7737c5a08" providerId="LiveId" clId="{9CFC0005-0BEE-48AC-806C-3EA228E7CAE8}" dt="2023-09-13T08:44:14.151" v="7692" actId="1076"/>
        <pc:sldMkLst>
          <pc:docMk/>
          <pc:sldMk cId="3566646398" sldId="315"/>
        </pc:sldMkLst>
        <pc:spChg chg="mod">
          <ac:chgData name="Jonathan Wright" userId="ffe128c7737c5a08" providerId="LiveId" clId="{9CFC0005-0BEE-48AC-806C-3EA228E7CAE8}" dt="2023-09-13T08:44:12.121" v="7691" actId="20577"/>
          <ac:spMkLst>
            <pc:docMk/>
            <pc:sldMk cId="3566646398" sldId="315"/>
            <ac:spMk id="5" creationId="{1B07C49E-AFFC-EC46-8930-E4D428F5F943}"/>
          </ac:spMkLst>
        </pc:spChg>
        <pc:picChg chg="add mod">
          <ac:chgData name="Jonathan Wright" userId="ffe128c7737c5a08" providerId="LiveId" clId="{9CFC0005-0BEE-48AC-806C-3EA228E7CAE8}" dt="2023-09-13T08:44:14.151" v="7692" actId="1076"/>
          <ac:picMkLst>
            <pc:docMk/>
            <pc:sldMk cId="3566646398" sldId="315"/>
            <ac:picMk id="6" creationId="{C093DFFB-BBA9-4CE9-6C5B-5CCEAEB71CE7}"/>
          </ac:picMkLst>
        </pc:picChg>
      </pc:sldChg>
      <pc:sldChg chg="addSp modSp mod">
        <pc:chgData name="Jonathan Wright" userId="ffe128c7737c5a08" providerId="LiveId" clId="{9CFC0005-0BEE-48AC-806C-3EA228E7CAE8}" dt="2023-09-13T08:46:59.509" v="8155" actId="20577"/>
        <pc:sldMkLst>
          <pc:docMk/>
          <pc:sldMk cId="1398439132" sldId="316"/>
        </pc:sldMkLst>
        <pc:spChg chg="mod">
          <ac:chgData name="Jonathan Wright" userId="ffe128c7737c5a08" providerId="LiveId" clId="{9CFC0005-0BEE-48AC-806C-3EA228E7CAE8}" dt="2023-09-13T08:46:59.509" v="8155" actId="20577"/>
          <ac:spMkLst>
            <pc:docMk/>
            <pc:sldMk cId="1398439132" sldId="316"/>
            <ac:spMk id="5" creationId="{1B07C49E-AFFC-EC46-8930-E4D428F5F943}"/>
          </ac:spMkLst>
        </pc:spChg>
        <pc:picChg chg="add mod">
          <ac:chgData name="Jonathan Wright" userId="ffe128c7737c5a08" providerId="LiveId" clId="{9CFC0005-0BEE-48AC-806C-3EA228E7CAE8}" dt="2023-09-13T08:43:31.635" v="7534" actId="1076"/>
          <ac:picMkLst>
            <pc:docMk/>
            <pc:sldMk cId="1398439132" sldId="316"/>
            <ac:picMk id="6" creationId="{037EB24E-1103-E426-0517-566F480806E8}"/>
          </ac:picMkLst>
        </pc:picChg>
      </pc:sldChg>
      <pc:sldChg chg="addSp modSp mod">
        <pc:chgData name="Jonathan Wright" userId="ffe128c7737c5a08" providerId="LiveId" clId="{9CFC0005-0BEE-48AC-806C-3EA228E7CAE8}" dt="2023-09-13T08:44:27.652" v="7708" actId="20577"/>
        <pc:sldMkLst>
          <pc:docMk/>
          <pc:sldMk cId="3975168428" sldId="317"/>
        </pc:sldMkLst>
        <pc:spChg chg="mod">
          <ac:chgData name="Jonathan Wright" userId="ffe128c7737c5a08" providerId="LiveId" clId="{9CFC0005-0BEE-48AC-806C-3EA228E7CAE8}" dt="2023-09-13T08:44:27.652" v="7708" actId="20577"/>
          <ac:spMkLst>
            <pc:docMk/>
            <pc:sldMk cId="3975168428" sldId="317"/>
            <ac:spMk id="5" creationId="{1B07C49E-AFFC-EC46-8930-E4D428F5F943}"/>
          </ac:spMkLst>
        </pc:spChg>
        <pc:picChg chg="add mod">
          <ac:chgData name="Jonathan Wright" userId="ffe128c7737c5a08" providerId="LiveId" clId="{9CFC0005-0BEE-48AC-806C-3EA228E7CAE8}" dt="2023-09-13T08:41:09.214" v="7024" actId="14100"/>
          <ac:picMkLst>
            <pc:docMk/>
            <pc:sldMk cId="3975168428" sldId="317"/>
            <ac:picMk id="6" creationId="{77C1A217-100C-523F-1479-BA04319CC6BA}"/>
          </ac:picMkLst>
        </pc:picChg>
      </pc:sldChg>
      <pc:sldChg chg="addSp modSp mod">
        <pc:chgData name="Jonathan Wright" userId="ffe128c7737c5a08" providerId="LiveId" clId="{9CFC0005-0BEE-48AC-806C-3EA228E7CAE8}" dt="2023-09-13T08:39:42.097" v="6871" actId="14100"/>
        <pc:sldMkLst>
          <pc:docMk/>
          <pc:sldMk cId="239597884" sldId="318"/>
        </pc:sldMkLst>
        <pc:spChg chg="mod">
          <ac:chgData name="Jonathan Wright" userId="ffe128c7737c5a08" providerId="LiveId" clId="{9CFC0005-0BEE-48AC-806C-3EA228E7CAE8}" dt="2023-09-13T08:39:42.097" v="6871" actId="14100"/>
          <ac:spMkLst>
            <pc:docMk/>
            <pc:sldMk cId="239597884" sldId="318"/>
            <ac:spMk id="5" creationId="{85D9F803-CDBC-C74C-AF1B-2B5937D1C241}"/>
          </ac:spMkLst>
        </pc:spChg>
        <pc:spChg chg="mod">
          <ac:chgData name="Jonathan Wright" userId="ffe128c7737c5a08" providerId="LiveId" clId="{9CFC0005-0BEE-48AC-806C-3EA228E7CAE8}" dt="2023-09-13T08:38:30.455" v="6631" actId="20577"/>
          <ac:spMkLst>
            <pc:docMk/>
            <pc:sldMk cId="239597884" sldId="318"/>
            <ac:spMk id="8" creationId="{2E0ECA32-E146-40DA-85CD-9677244BC3EC}"/>
          </ac:spMkLst>
        </pc:spChg>
        <pc:picChg chg="add mod">
          <ac:chgData name="Jonathan Wright" userId="ffe128c7737c5a08" providerId="LiveId" clId="{9CFC0005-0BEE-48AC-806C-3EA228E7CAE8}" dt="2023-09-13T08:38:36.275" v="6634" actId="1076"/>
          <ac:picMkLst>
            <pc:docMk/>
            <pc:sldMk cId="239597884" sldId="318"/>
            <ac:picMk id="4" creationId="{ECDA55D9-9442-7B62-167C-8F4F0FAA6236}"/>
          </ac:picMkLst>
        </pc:picChg>
      </pc:sldChg>
      <pc:sldChg chg="addSp modSp mod">
        <pc:chgData name="Jonathan Wright" userId="ffe128c7737c5a08" providerId="LiveId" clId="{9CFC0005-0BEE-48AC-806C-3EA228E7CAE8}" dt="2023-09-13T08:38:23.056" v="6629" actId="20577"/>
        <pc:sldMkLst>
          <pc:docMk/>
          <pc:sldMk cId="232499080" sldId="319"/>
        </pc:sldMkLst>
        <pc:spChg chg="mod">
          <ac:chgData name="Jonathan Wright" userId="ffe128c7737c5a08" providerId="LiveId" clId="{9CFC0005-0BEE-48AC-806C-3EA228E7CAE8}" dt="2023-09-13T08:38:23.056" v="6629" actId="20577"/>
          <ac:spMkLst>
            <pc:docMk/>
            <pc:sldMk cId="232499080" sldId="319"/>
            <ac:spMk id="5" creationId="{85D9F803-CDBC-C74C-AF1B-2B5937D1C241}"/>
          </ac:spMkLst>
        </pc:spChg>
        <pc:spChg chg="mod">
          <ac:chgData name="Jonathan Wright" userId="ffe128c7737c5a08" providerId="LiveId" clId="{9CFC0005-0BEE-48AC-806C-3EA228E7CAE8}" dt="2023-09-13T08:36:51.859" v="6345" actId="20577"/>
          <ac:spMkLst>
            <pc:docMk/>
            <pc:sldMk cId="232499080" sldId="319"/>
            <ac:spMk id="8" creationId="{34C97452-C78A-4701-B8AB-ABFE63D5BEDE}"/>
          </ac:spMkLst>
        </pc:spChg>
        <pc:picChg chg="add mod">
          <ac:chgData name="Jonathan Wright" userId="ffe128c7737c5a08" providerId="LiveId" clId="{9CFC0005-0BEE-48AC-806C-3EA228E7CAE8}" dt="2023-09-13T08:37:51.027" v="6542" actId="1076"/>
          <ac:picMkLst>
            <pc:docMk/>
            <pc:sldMk cId="232499080" sldId="319"/>
            <ac:picMk id="4" creationId="{CBC577E9-89E4-8BFE-FA70-C00D6B45BDED}"/>
          </ac:picMkLst>
        </pc:picChg>
        <pc:picChg chg="add mod">
          <ac:chgData name="Jonathan Wright" userId="ffe128c7737c5a08" providerId="LiveId" clId="{9CFC0005-0BEE-48AC-806C-3EA228E7CAE8}" dt="2023-09-13T08:37:54.267" v="6544" actId="1076"/>
          <ac:picMkLst>
            <pc:docMk/>
            <pc:sldMk cId="232499080" sldId="319"/>
            <ac:picMk id="7" creationId="{0ED66383-C131-46FD-BD31-BDC1376ACF8B}"/>
          </ac:picMkLst>
        </pc:picChg>
      </pc:sldChg>
      <pc:sldChg chg="addSp delSp modSp mod">
        <pc:chgData name="Jonathan Wright" userId="ffe128c7737c5a08" providerId="LiveId" clId="{9CFC0005-0BEE-48AC-806C-3EA228E7CAE8}" dt="2023-09-13T09:06:30.287" v="9860" actId="20577"/>
        <pc:sldMkLst>
          <pc:docMk/>
          <pc:sldMk cId="3645034231" sldId="320"/>
        </pc:sldMkLst>
        <pc:spChg chg="mod">
          <ac:chgData name="Jonathan Wright" userId="ffe128c7737c5a08" providerId="LiveId" clId="{9CFC0005-0BEE-48AC-806C-3EA228E7CAE8}" dt="2023-09-13T09:06:30.287" v="9860" actId="20577"/>
          <ac:spMkLst>
            <pc:docMk/>
            <pc:sldMk cId="3645034231" sldId="320"/>
            <ac:spMk id="5" creationId="{1B07C49E-AFFC-EC46-8930-E4D428F5F943}"/>
          </ac:spMkLst>
        </pc:spChg>
        <pc:picChg chg="add del mod">
          <ac:chgData name="Jonathan Wright" userId="ffe128c7737c5a08" providerId="LiveId" clId="{9CFC0005-0BEE-48AC-806C-3EA228E7CAE8}" dt="2023-09-13T09:05:43.547" v="9641" actId="478"/>
          <ac:picMkLst>
            <pc:docMk/>
            <pc:sldMk cId="3645034231" sldId="320"/>
            <ac:picMk id="3" creationId="{A295114B-F947-D344-037E-23E34607F333}"/>
          </ac:picMkLst>
        </pc:picChg>
        <pc:picChg chg="add del mod">
          <ac:chgData name="Jonathan Wright" userId="ffe128c7737c5a08" providerId="LiveId" clId="{9CFC0005-0BEE-48AC-806C-3EA228E7CAE8}" dt="2023-09-13T09:05:43.547" v="9641" actId="478"/>
          <ac:picMkLst>
            <pc:docMk/>
            <pc:sldMk cId="3645034231" sldId="320"/>
            <ac:picMk id="7" creationId="{A86DD16F-8D65-7EE8-8DC8-B9CDC77699E1}"/>
          </ac:picMkLst>
        </pc:picChg>
        <pc:picChg chg="add mod">
          <ac:chgData name="Jonathan Wright" userId="ffe128c7737c5a08" providerId="LiveId" clId="{9CFC0005-0BEE-48AC-806C-3EA228E7CAE8}" dt="2023-09-13T09:05:47.577" v="9643" actId="1076"/>
          <ac:picMkLst>
            <pc:docMk/>
            <pc:sldMk cId="3645034231" sldId="320"/>
            <ac:picMk id="10" creationId="{EAAF73CF-16B2-F23C-1B40-FDA961263C55}"/>
          </ac:picMkLst>
        </pc:picChg>
        <pc:picChg chg="add del mod">
          <ac:chgData name="Jonathan Wright" userId="ffe128c7737c5a08" providerId="LiveId" clId="{9CFC0005-0BEE-48AC-806C-3EA228E7CAE8}" dt="2023-09-13T09:05:43.547" v="9641" actId="478"/>
          <ac:picMkLst>
            <pc:docMk/>
            <pc:sldMk cId="3645034231" sldId="320"/>
            <ac:picMk id="12" creationId="{7946D84A-D4D1-F3D2-0E70-1CBE0AF25143}"/>
          </ac:picMkLst>
        </pc:picChg>
      </pc:sldChg>
      <pc:sldChg chg="addSp modSp mod">
        <pc:chgData name="Jonathan Wright" userId="ffe128c7737c5a08" providerId="LiveId" clId="{9CFC0005-0BEE-48AC-806C-3EA228E7CAE8}" dt="2023-09-13T09:47:28.020" v="11170" actId="20577"/>
        <pc:sldMkLst>
          <pc:docMk/>
          <pc:sldMk cId="700132931" sldId="322"/>
        </pc:sldMkLst>
        <pc:spChg chg="mod">
          <ac:chgData name="Jonathan Wright" userId="ffe128c7737c5a08" providerId="LiveId" clId="{9CFC0005-0BEE-48AC-806C-3EA228E7CAE8}" dt="2023-09-13T09:47:28.020" v="11170" actId="20577"/>
          <ac:spMkLst>
            <pc:docMk/>
            <pc:sldMk cId="700132931" sldId="322"/>
            <ac:spMk id="5" creationId="{85D9F803-CDBC-C74C-AF1B-2B5937D1C241}"/>
          </ac:spMkLst>
        </pc:spChg>
        <pc:spChg chg="mod">
          <ac:chgData name="Jonathan Wright" userId="ffe128c7737c5a08" providerId="LiveId" clId="{9CFC0005-0BEE-48AC-806C-3EA228E7CAE8}" dt="2023-09-13T09:21:23.497" v="10158" actId="20577"/>
          <ac:spMkLst>
            <pc:docMk/>
            <pc:sldMk cId="700132931" sldId="322"/>
            <ac:spMk id="8" creationId="{9456A072-47A6-4424-9ABE-F398119040DD}"/>
          </ac:spMkLst>
        </pc:spChg>
        <pc:picChg chg="add mod">
          <ac:chgData name="Jonathan Wright" userId="ffe128c7737c5a08" providerId="LiveId" clId="{9CFC0005-0BEE-48AC-806C-3EA228E7CAE8}" dt="2023-09-13T09:27:04.979" v="10169" actId="1076"/>
          <ac:picMkLst>
            <pc:docMk/>
            <pc:sldMk cId="700132931" sldId="322"/>
            <ac:picMk id="4" creationId="{244A51C3-D2D8-0956-2FCD-CF43D944B583}"/>
          </ac:picMkLst>
        </pc:picChg>
      </pc:sldChg>
      <pc:sldChg chg="addSp modSp mod">
        <pc:chgData name="Jonathan Wright" userId="ffe128c7737c5a08" providerId="LiveId" clId="{9CFC0005-0BEE-48AC-806C-3EA228E7CAE8}" dt="2023-09-13T09:30:48.845" v="10789" actId="20577"/>
        <pc:sldMkLst>
          <pc:docMk/>
          <pc:sldMk cId="1866160706" sldId="323"/>
        </pc:sldMkLst>
        <pc:spChg chg="mod">
          <ac:chgData name="Jonathan Wright" userId="ffe128c7737c5a08" providerId="LiveId" clId="{9CFC0005-0BEE-48AC-806C-3EA228E7CAE8}" dt="2023-09-13T09:30:48.845" v="10789" actId="20577"/>
          <ac:spMkLst>
            <pc:docMk/>
            <pc:sldMk cId="1866160706" sldId="323"/>
            <ac:spMk id="5" creationId="{85D9F803-CDBC-C74C-AF1B-2B5937D1C241}"/>
          </ac:spMkLst>
        </pc:spChg>
        <pc:spChg chg="mod">
          <ac:chgData name="Jonathan Wright" userId="ffe128c7737c5a08" providerId="LiveId" clId="{9CFC0005-0BEE-48AC-806C-3EA228E7CAE8}" dt="2023-09-13T09:29:00.087" v="10453" actId="20577"/>
          <ac:spMkLst>
            <pc:docMk/>
            <pc:sldMk cId="1866160706" sldId="323"/>
            <ac:spMk id="8" creationId="{4EF94599-779E-457E-B57B-6063EBF7A840}"/>
          </ac:spMkLst>
        </pc:spChg>
        <pc:picChg chg="add mod">
          <ac:chgData name="Jonathan Wright" userId="ffe128c7737c5a08" providerId="LiveId" clId="{9CFC0005-0BEE-48AC-806C-3EA228E7CAE8}" dt="2023-09-13T09:28:54.677" v="10438" actId="1076"/>
          <ac:picMkLst>
            <pc:docMk/>
            <pc:sldMk cId="1866160706" sldId="323"/>
            <ac:picMk id="4" creationId="{83C0C7B7-F724-16E2-69FD-BECAFEA60488}"/>
          </ac:picMkLst>
        </pc:picChg>
      </pc:sldChg>
      <pc:sldChg chg="addSp modSp mod">
        <pc:chgData name="Jonathan Wright" userId="ffe128c7737c5a08" providerId="LiveId" clId="{9CFC0005-0BEE-48AC-806C-3EA228E7CAE8}" dt="2023-09-13T09:40:50.205" v="11167" actId="1076"/>
        <pc:sldMkLst>
          <pc:docMk/>
          <pc:sldMk cId="252359608" sldId="324"/>
        </pc:sldMkLst>
        <pc:spChg chg="mod">
          <ac:chgData name="Jonathan Wright" userId="ffe128c7737c5a08" providerId="LiveId" clId="{9CFC0005-0BEE-48AC-806C-3EA228E7CAE8}" dt="2023-09-13T09:40:44.675" v="11165" actId="20577"/>
          <ac:spMkLst>
            <pc:docMk/>
            <pc:sldMk cId="252359608" sldId="324"/>
            <ac:spMk id="5" creationId="{85D9F803-CDBC-C74C-AF1B-2B5937D1C241}"/>
          </ac:spMkLst>
        </pc:spChg>
        <pc:spChg chg="mod">
          <ac:chgData name="Jonathan Wright" userId="ffe128c7737c5a08" providerId="LiveId" clId="{9CFC0005-0BEE-48AC-806C-3EA228E7CAE8}" dt="2023-09-13T09:38:35.727" v="10829" actId="20577"/>
          <ac:spMkLst>
            <pc:docMk/>
            <pc:sldMk cId="252359608" sldId="324"/>
            <ac:spMk id="12" creationId="{4D271BF5-BAA1-4CEB-A575-76A097FABBBA}"/>
          </ac:spMkLst>
        </pc:spChg>
        <pc:picChg chg="add mod">
          <ac:chgData name="Jonathan Wright" userId="ffe128c7737c5a08" providerId="LiveId" clId="{9CFC0005-0BEE-48AC-806C-3EA228E7CAE8}" dt="2023-09-13T09:40:50.205" v="11167" actId="1076"/>
          <ac:picMkLst>
            <pc:docMk/>
            <pc:sldMk cId="252359608" sldId="324"/>
            <ac:picMk id="4" creationId="{1BA12E08-4692-08A5-E7AE-5B736D0DC1EB}"/>
          </ac:picMkLst>
        </pc:picChg>
      </pc:sldChg>
      <pc:sldChg chg="addSp delSp modSp mod">
        <pc:chgData name="Jonathan Wright" userId="ffe128c7737c5a08" providerId="LiveId" clId="{9CFC0005-0BEE-48AC-806C-3EA228E7CAE8}" dt="2023-09-13T10:09:54.532" v="14435" actId="20577"/>
        <pc:sldMkLst>
          <pc:docMk/>
          <pc:sldMk cId="1277611629" sldId="327"/>
        </pc:sldMkLst>
        <pc:spChg chg="add del mod">
          <ac:chgData name="Jonathan Wright" userId="ffe128c7737c5a08" providerId="LiveId" clId="{9CFC0005-0BEE-48AC-806C-3EA228E7CAE8}" dt="2023-09-13T10:09:54.532" v="14435" actId="20577"/>
          <ac:spMkLst>
            <pc:docMk/>
            <pc:sldMk cId="1277611629" sldId="327"/>
            <ac:spMk id="6" creationId="{2C36AF9D-A911-994B-90EA-013D4CDA5604}"/>
          </ac:spMkLst>
        </pc:spChg>
      </pc:sldChg>
      <pc:sldChg chg="modSp mod">
        <pc:chgData name="Jonathan Wright" userId="ffe128c7737c5a08" providerId="LiveId" clId="{9CFC0005-0BEE-48AC-806C-3EA228E7CAE8}" dt="2023-09-13T10:09:42.413" v="14433" actId="20577"/>
        <pc:sldMkLst>
          <pc:docMk/>
          <pc:sldMk cId="1980221439" sldId="331"/>
        </pc:sldMkLst>
        <pc:spChg chg="mod">
          <ac:chgData name="Jonathan Wright" userId="ffe128c7737c5a08" providerId="LiveId" clId="{9CFC0005-0BEE-48AC-806C-3EA228E7CAE8}" dt="2023-09-13T10:09:42.413" v="14433" actId="20577"/>
          <ac:spMkLst>
            <pc:docMk/>
            <pc:sldMk cId="1980221439" sldId="331"/>
            <ac:spMk id="10" creationId="{79EF1473-3ADD-43F1-A495-57AAB7FD902F}"/>
          </ac:spMkLst>
        </pc:spChg>
      </pc:sldChg>
      <pc:sldChg chg="modSp mod">
        <pc:chgData name="Jonathan Wright" userId="ffe128c7737c5a08" providerId="LiveId" clId="{9CFC0005-0BEE-48AC-806C-3EA228E7CAE8}" dt="2023-09-13T10:06:25.747" v="13665" actId="20577"/>
        <pc:sldMkLst>
          <pc:docMk/>
          <pc:sldMk cId="2560061391" sldId="332"/>
        </pc:sldMkLst>
        <pc:spChg chg="mod">
          <ac:chgData name="Jonathan Wright" userId="ffe128c7737c5a08" providerId="LiveId" clId="{9CFC0005-0BEE-48AC-806C-3EA228E7CAE8}" dt="2023-09-13T10:06:25.747" v="13665"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0822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nwright13/ibm-applied-data-science-capstone/blob/main/Week%201%20-%20Lab%203%20-%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nwright13/ibm-applied-data-science-capstone/blob/main/Week%202%20-%20Lab%202%20-%20EDA%20with%20Pandas%20%26%20Visualisa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nwright13/ibm-applied-data-science-capstone/blob/main/Week%202%20-%20Lab%201%20-%20SQL%20Exploratory%20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nwright13/ibm-applied-data-science-capstone/blob/main/Week%203%20-%20Lab%201%20-%20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nwright13/ibm-applied-data-science-capstone/blob/main/Week%203%20-%20Web%20App%20Dashboard%20with%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nwright13/ibm-applied-data-science-capstone/blob/main/Week%204%20-%20Lab%201%20-%20Building%20The%20Model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jonwright13/ibm-applied-data-science-capstone/blob/main/Week%201%20-%20Lab%201%20-%20Collecting%20the%20data.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nwright13/ibm-applied-data-science-capstone/blob/main/Week%201%20-%20Lab%202%20-%20Webscraping%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66272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Jonathan Wright</a:t>
            </a:r>
          </a:p>
          <a:p>
            <a:r>
              <a:rPr lang="en-US">
                <a:solidFill>
                  <a:schemeClr val="bg2"/>
                </a:solidFill>
                <a:latin typeface="Abadi" panose="020B0604020104020204" pitchFamily="34" charset="0"/>
                <a:ea typeface="SF Pro" pitchFamily="2" charset="0"/>
                <a:cs typeface="SF Pro" pitchFamily="2" charset="0"/>
              </a:rPr>
              <a:t>13</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September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is analyzed through several methods to:</a:t>
            </a:r>
          </a:p>
          <a:p>
            <a:pPr lvl="1"/>
            <a:r>
              <a:rPr lang="en-US" sz="1800" dirty="0">
                <a:solidFill>
                  <a:schemeClr val="accent3">
                    <a:lumMod val="25000"/>
                  </a:schemeClr>
                </a:solidFill>
                <a:latin typeface="Abadi" panose="020B0604020104020204" pitchFamily="34" charset="0"/>
              </a:rPr>
              <a:t>Calculate the number of launches per site</a:t>
            </a:r>
          </a:p>
          <a:p>
            <a:pPr lvl="1"/>
            <a:r>
              <a:rPr lang="en-US" sz="1800" dirty="0">
                <a:solidFill>
                  <a:schemeClr val="accent3">
                    <a:lumMod val="25000"/>
                  </a:schemeClr>
                </a:solidFill>
                <a:latin typeface="Abadi" panose="020B0604020104020204" pitchFamily="34" charset="0"/>
              </a:rPr>
              <a:t>Calculate the number of an occurrence of each orbit</a:t>
            </a:r>
          </a:p>
          <a:p>
            <a:pPr lvl="1"/>
            <a:r>
              <a:rPr lang="en-US" sz="1800" dirty="0">
                <a:solidFill>
                  <a:schemeClr val="accent3">
                    <a:lumMod val="25000"/>
                  </a:schemeClr>
                </a:solidFill>
                <a:latin typeface="Abadi" panose="020B0604020104020204" pitchFamily="34" charset="0"/>
              </a:rPr>
              <a:t>Calculate the number of and occurrence of each mission outcome per orbit</a:t>
            </a:r>
          </a:p>
          <a:p>
            <a:r>
              <a:rPr lang="en-US" sz="2200" dirty="0">
                <a:solidFill>
                  <a:schemeClr val="accent3">
                    <a:lumMod val="25000"/>
                  </a:schemeClr>
                </a:solidFill>
                <a:latin typeface="Abadi" panose="020B0604020104020204" pitchFamily="34" charset="0"/>
              </a:rPr>
              <a:t>The categorical column ‘class’ is converted into numerical values to represent  good and bad outcomes as 1 and 0 respectively.</a:t>
            </a:r>
          </a:p>
          <a:p>
            <a:r>
              <a:rPr lang="en-US" sz="2200" dirty="0">
                <a:solidFill>
                  <a:schemeClr val="accent3">
                    <a:lumMod val="25000"/>
                  </a:schemeClr>
                </a:solidFill>
                <a:latin typeface="Abadi" panose="020B0604020104020204" pitchFamily="34" charset="0"/>
              </a:rPr>
              <a:t>Data is exported to a CSV</a:t>
            </a:r>
          </a:p>
          <a:p>
            <a:r>
              <a:rPr lang="en-US" sz="2200" dirty="0">
                <a:solidFill>
                  <a:schemeClr val="accent3">
                    <a:lumMod val="25000"/>
                  </a:schemeClr>
                </a:solidFill>
                <a:latin typeface="Abadi" panose="020B0604020104020204" pitchFamily="34" charset="0"/>
                <a:hlinkClick r:id="rId3"/>
              </a:rPr>
              <a:t>https://github.com/jonwright13/ibm-applied-data-science-capstone/blob/main/Week%201%20-%20Lab%203%20-%20Data%20Wrangling.ipynb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600" b="1" dirty="0">
                <a:solidFill>
                  <a:schemeClr val="accent3">
                    <a:lumMod val="25000"/>
                  </a:schemeClr>
                </a:solidFill>
                <a:latin typeface="Abadi"/>
              </a:rPr>
              <a:t>List of Charts Plotted and Why:</a:t>
            </a:r>
          </a:p>
          <a:p>
            <a:pPr>
              <a:lnSpc>
                <a:spcPct val="100000"/>
              </a:lnSpc>
              <a:spcBef>
                <a:spcPts val="1400"/>
              </a:spcBef>
            </a:pPr>
            <a:r>
              <a:rPr lang="en-US" sz="1400" b="1" dirty="0">
                <a:solidFill>
                  <a:schemeClr val="accent3">
                    <a:lumMod val="25000"/>
                  </a:schemeClr>
                </a:solidFill>
                <a:latin typeface="Abadi"/>
              </a:rPr>
              <a:t>Scatter Chart:</a:t>
            </a:r>
          </a:p>
          <a:p>
            <a:pPr lvl="1">
              <a:lnSpc>
                <a:spcPct val="100000"/>
              </a:lnSpc>
              <a:spcBef>
                <a:spcPts val="1400"/>
              </a:spcBef>
            </a:pPr>
            <a:r>
              <a:rPr lang="en-US" sz="1200" dirty="0">
                <a:solidFill>
                  <a:schemeClr val="accent3">
                    <a:lumMod val="25000"/>
                  </a:schemeClr>
                </a:solidFill>
                <a:latin typeface="Abadi"/>
              </a:rPr>
              <a:t>Task 1: To visualize the relationship between </a:t>
            </a:r>
            <a:r>
              <a:rPr lang="en-GB" sz="1200" dirty="0">
                <a:solidFill>
                  <a:schemeClr val="accent3">
                    <a:lumMod val="25000"/>
                  </a:schemeClr>
                </a:solidFill>
                <a:latin typeface="Abadi"/>
              </a:rPr>
              <a:t>Flight Number</a:t>
            </a:r>
            <a:r>
              <a:rPr lang="en-US" sz="1200" dirty="0">
                <a:solidFill>
                  <a:schemeClr val="accent3">
                    <a:lumMod val="25000"/>
                  </a:schemeClr>
                </a:solidFill>
                <a:latin typeface="Abadi"/>
              </a:rPr>
              <a:t> and launch site</a:t>
            </a:r>
          </a:p>
          <a:p>
            <a:pPr lvl="1">
              <a:lnSpc>
                <a:spcPct val="100000"/>
              </a:lnSpc>
              <a:spcBef>
                <a:spcPts val="1400"/>
              </a:spcBef>
            </a:pPr>
            <a:r>
              <a:rPr lang="en-US" sz="1200" dirty="0">
                <a:solidFill>
                  <a:schemeClr val="accent3">
                    <a:lumMod val="25000"/>
                  </a:schemeClr>
                </a:solidFill>
                <a:latin typeface="Abadi"/>
              </a:rPr>
              <a:t>Task 2: To visualize the relationship between payload and launch site</a:t>
            </a:r>
          </a:p>
          <a:p>
            <a:pPr lvl="1">
              <a:lnSpc>
                <a:spcPct val="100000"/>
              </a:lnSpc>
              <a:spcBef>
                <a:spcPts val="1400"/>
              </a:spcBef>
            </a:pPr>
            <a:r>
              <a:rPr lang="en-GB" sz="1200" dirty="0">
                <a:solidFill>
                  <a:schemeClr val="accent3">
                    <a:lumMod val="25000"/>
                  </a:schemeClr>
                </a:solidFill>
                <a:latin typeface="Abadi"/>
              </a:rPr>
              <a:t>Task 4: To visualize the relationship between Flight Number and Orbit type</a:t>
            </a:r>
          </a:p>
          <a:p>
            <a:pPr lvl="1">
              <a:lnSpc>
                <a:spcPct val="100000"/>
              </a:lnSpc>
              <a:spcBef>
                <a:spcPts val="1400"/>
              </a:spcBef>
            </a:pPr>
            <a:r>
              <a:rPr lang="en-GB" sz="1200" dirty="0">
                <a:solidFill>
                  <a:schemeClr val="accent3">
                    <a:lumMod val="25000"/>
                  </a:schemeClr>
                </a:solidFill>
                <a:latin typeface="Abadi"/>
              </a:rPr>
              <a:t>Task 5: To visualise the relationship between payload and orbit type</a:t>
            </a:r>
            <a:endParaRPr lang="en-US" sz="1200" dirty="0">
              <a:solidFill>
                <a:schemeClr val="accent3">
                  <a:lumMod val="25000"/>
                </a:schemeClr>
              </a:solidFill>
              <a:latin typeface="Abadi"/>
            </a:endParaRPr>
          </a:p>
          <a:p>
            <a:pPr>
              <a:lnSpc>
                <a:spcPct val="100000"/>
              </a:lnSpc>
              <a:spcBef>
                <a:spcPts val="1400"/>
              </a:spcBef>
            </a:pPr>
            <a:r>
              <a:rPr lang="en-US" sz="1400" b="1" dirty="0">
                <a:solidFill>
                  <a:schemeClr val="accent3">
                    <a:lumMod val="25000"/>
                  </a:schemeClr>
                </a:solidFill>
                <a:latin typeface="Abadi"/>
              </a:rPr>
              <a:t>Bar Chart:</a:t>
            </a:r>
          </a:p>
          <a:p>
            <a:pPr lvl="1">
              <a:lnSpc>
                <a:spcPct val="100000"/>
              </a:lnSpc>
              <a:spcBef>
                <a:spcPts val="1400"/>
              </a:spcBef>
            </a:pPr>
            <a:r>
              <a:rPr lang="en-US" sz="1200" dirty="0">
                <a:solidFill>
                  <a:schemeClr val="accent3">
                    <a:lumMod val="25000"/>
                  </a:schemeClr>
                </a:solidFill>
                <a:latin typeface="Abadi"/>
              </a:rPr>
              <a:t>Task 3: To visualize the relationship between success rate and orbit type</a:t>
            </a:r>
          </a:p>
          <a:p>
            <a:pPr>
              <a:lnSpc>
                <a:spcPct val="100000"/>
              </a:lnSpc>
              <a:spcBef>
                <a:spcPts val="1400"/>
              </a:spcBef>
            </a:pPr>
            <a:r>
              <a:rPr lang="en-US" sz="1400" b="1" dirty="0">
                <a:solidFill>
                  <a:schemeClr val="accent3">
                    <a:lumMod val="25000"/>
                  </a:schemeClr>
                </a:solidFill>
                <a:latin typeface="Abadi"/>
              </a:rPr>
              <a:t>Line Chart:</a:t>
            </a:r>
          </a:p>
          <a:p>
            <a:pPr lvl="1">
              <a:lnSpc>
                <a:spcPct val="100000"/>
              </a:lnSpc>
              <a:spcBef>
                <a:spcPts val="1400"/>
              </a:spcBef>
            </a:pPr>
            <a:r>
              <a:rPr lang="en-US" sz="1200" dirty="0">
                <a:solidFill>
                  <a:schemeClr val="accent3">
                    <a:lumMod val="25000"/>
                  </a:schemeClr>
                </a:solidFill>
                <a:latin typeface="Abadi"/>
              </a:rPr>
              <a:t>Task 6: To visualize the launch success yearly trend</a:t>
            </a:r>
          </a:p>
          <a:p>
            <a:pPr lvl="3">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https://github.com/jonwright13/ibm-applied-data-science-capstone/blob/main/Week%202%20-%20Lab%202%20-%20EDA%20with%20Pandas%20%26%20Visualisations.ipynb</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6791"/>
            <a:ext cx="9745589" cy="4811122"/>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The selection of SQL queries performed on the data are:</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Creating a table in the database for the SpaceX data and populating records where date is not null</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Displaying unique (Distinct) launch sites</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Displaying only 5 records for a specific launch site</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total (Sum) payload mass carried by a specific customer</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Display the average payload mass by a specific booster version</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date of the first successful landing outcome in ground pad</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names of the boosters, which have seen success in the drone ship launch site, with a specific payload mass range</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the booster versions, which have carried the max payload mass (Sub-Query)</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List records contained failed landing outcomes at drone ship, along with specific columns and parsed dates</a:t>
            </a:r>
          </a:p>
          <a:p>
            <a:pPr lvl="1">
              <a:lnSpc>
                <a:spcPct val="100000"/>
              </a:lnSpc>
              <a:spcBef>
                <a:spcPts val="1400"/>
              </a:spcBef>
              <a:buFont typeface="+mj-lt"/>
              <a:buAutoNum type="arabicPeriod"/>
            </a:pPr>
            <a:r>
              <a:rPr lang="en-US" sz="1200" dirty="0">
                <a:solidFill>
                  <a:schemeClr val="accent3">
                    <a:lumMod val="25000"/>
                  </a:schemeClr>
                </a:solidFill>
                <a:latin typeface="Abadi" panose="020B0604020104020204" pitchFamily="34" charset="0"/>
              </a:rPr>
              <a:t>Rank the landing outcomes between specific dates in descending order</a:t>
            </a: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https://github.com/jonwright13/ibm-applied-data-science-capstone/blob/main/Week%202%20-%20Lab%201%20-%20SQL%20Exploratory%20Data%20Analysis.ipynb</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Created Map Objects:</a:t>
            </a:r>
          </a:p>
          <a:p>
            <a:pPr>
              <a:lnSpc>
                <a:spcPct val="100000"/>
              </a:lnSpc>
              <a:spcBef>
                <a:spcPts val="1400"/>
              </a:spcBef>
            </a:pPr>
            <a:r>
              <a:rPr lang="en-US" sz="1900" dirty="0">
                <a:solidFill>
                  <a:schemeClr val="accent3">
                    <a:lumMod val="25000"/>
                  </a:schemeClr>
                </a:solidFill>
                <a:latin typeface="Abadi" panose="020B0604020104020204" pitchFamily="34" charset="0"/>
              </a:rPr>
              <a:t>Circle is created with color #d35400 around NASA Johnson Space Center</a:t>
            </a:r>
          </a:p>
          <a:p>
            <a:pPr>
              <a:lnSpc>
                <a:spcPct val="100000"/>
              </a:lnSpc>
              <a:spcBef>
                <a:spcPts val="1400"/>
              </a:spcBef>
            </a:pPr>
            <a:r>
              <a:rPr lang="en-US" sz="1900" dirty="0">
                <a:solidFill>
                  <a:schemeClr val="accent3">
                    <a:lumMod val="25000"/>
                  </a:schemeClr>
                </a:solidFill>
                <a:latin typeface="Abadi" panose="020B0604020104020204" pitchFamily="34" charset="0"/>
              </a:rPr>
              <a:t>Marker is added to NASA Johnson Space Center with an icon displaying the name</a:t>
            </a:r>
          </a:p>
          <a:p>
            <a:pPr>
              <a:lnSpc>
                <a:spcPct val="100000"/>
              </a:lnSpc>
              <a:spcBef>
                <a:spcPts val="1400"/>
              </a:spcBef>
            </a:pPr>
            <a:r>
              <a:rPr lang="en-US" sz="1900" dirty="0">
                <a:solidFill>
                  <a:schemeClr val="accent3">
                    <a:lumMod val="25000"/>
                  </a:schemeClr>
                </a:solidFill>
                <a:latin typeface="Abadi" panose="020B0604020104020204" pitchFamily="34" charset="0"/>
              </a:rPr>
              <a:t>A series of circles and markers are then added to all the launch sites to mark them on the map clearly</a:t>
            </a:r>
          </a:p>
          <a:p>
            <a:pPr>
              <a:lnSpc>
                <a:spcPct val="100000"/>
              </a:lnSpc>
              <a:spcBef>
                <a:spcPts val="1400"/>
              </a:spcBef>
            </a:pPr>
            <a:r>
              <a:rPr lang="en-US" sz="1900" dirty="0">
                <a:solidFill>
                  <a:schemeClr val="accent3">
                    <a:lumMod val="25000"/>
                  </a:schemeClr>
                </a:solidFill>
                <a:latin typeface="Abadi" panose="020B0604020104020204" pitchFamily="34" charset="0"/>
              </a:rPr>
              <a:t>A marker cluster is used to mark the location of all the individual launches with a color denoting their success (Green) or failure (Red)</a:t>
            </a:r>
          </a:p>
          <a:p>
            <a:pPr>
              <a:lnSpc>
                <a:spcPct val="100000"/>
              </a:lnSpc>
              <a:spcBef>
                <a:spcPts val="1400"/>
              </a:spcBef>
            </a:pPr>
            <a:r>
              <a:rPr lang="en-US" sz="1900" dirty="0" err="1">
                <a:solidFill>
                  <a:schemeClr val="accent3">
                    <a:lumMod val="25000"/>
                  </a:schemeClr>
                </a:solidFill>
                <a:latin typeface="Abadi" panose="020B0604020104020204" pitchFamily="34" charset="0"/>
              </a:rPr>
              <a:t>PolyLines</a:t>
            </a:r>
            <a:r>
              <a:rPr lang="en-US" sz="1900" dirty="0">
                <a:solidFill>
                  <a:schemeClr val="accent3">
                    <a:lumMod val="25000"/>
                  </a:schemeClr>
                </a:solidFill>
                <a:latin typeface="Abadi" panose="020B0604020104020204" pitchFamily="34" charset="0"/>
              </a:rPr>
              <a:t> are drawn on the map to mark/calculate distance between launch sites and specific locations (Coastline, railway station, city, highway)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https://github.com/jonwright13/ibm-applied-data-science-capstone/blob/main/Week%203%20-%20Lab%201%20-%20Launch%20Sites%20Locations%20Analysis%20with%20Folium.ipynb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Plots/Graphs and interactions added to dashboard:</a:t>
            </a:r>
          </a:p>
          <a:p>
            <a:pPr>
              <a:lnSpc>
                <a:spcPct val="100000"/>
              </a:lnSpc>
              <a:spcBef>
                <a:spcPts val="1400"/>
              </a:spcBef>
            </a:pPr>
            <a:r>
              <a:rPr lang="en-US" sz="2200" b="1" dirty="0">
                <a:solidFill>
                  <a:schemeClr val="accent3">
                    <a:lumMod val="25000"/>
                  </a:schemeClr>
                </a:solidFill>
                <a:latin typeface="Abadi" panose="020B0604020104020204" pitchFamily="34" charset="0"/>
              </a:rPr>
              <a:t>Pie Chart: -&gt; To visualize categorical success/failure data</a:t>
            </a:r>
          </a:p>
          <a:p>
            <a:pPr lvl="1">
              <a:lnSpc>
                <a:spcPct val="100000"/>
              </a:lnSpc>
              <a:spcBef>
                <a:spcPts val="1400"/>
              </a:spcBef>
            </a:pPr>
            <a:r>
              <a:rPr lang="en-US" sz="1800" dirty="0">
                <a:solidFill>
                  <a:schemeClr val="accent3">
                    <a:lumMod val="25000"/>
                  </a:schemeClr>
                </a:solidFill>
                <a:latin typeface="Abadi" panose="020B0604020104020204" pitchFamily="34" charset="0"/>
              </a:rPr>
              <a:t>Displays all launch sites and % of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Displays a specific launch site with 2 sections representing success/failure of launch</a:t>
            </a:r>
          </a:p>
          <a:p>
            <a:pPr>
              <a:lnSpc>
                <a:spcPct val="100000"/>
              </a:lnSpc>
              <a:spcBef>
                <a:spcPts val="1400"/>
              </a:spcBef>
            </a:pPr>
            <a:r>
              <a:rPr lang="en-US" sz="2200" b="1" dirty="0">
                <a:solidFill>
                  <a:schemeClr val="accent3">
                    <a:lumMod val="25000"/>
                  </a:schemeClr>
                </a:solidFill>
                <a:latin typeface="Abadi" panose="020B0604020104020204" pitchFamily="34" charset="0"/>
              </a:rPr>
              <a:t>Scatter Chart: -&gt; To visualize correlation of categorical success/failure data</a:t>
            </a:r>
          </a:p>
          <a:p>
            <a:pPr lvl="1">
              <a:lnSpc>
                <a:spcPct val="100000"/>
              </a:lnSpc>
              <a:spcBef>
                <a:spcPts val="1400"/>
              </a:spcBef>
            </a:pPr>
            <a:r>
              <a:rPr lang="en-US" sz="1800" dirty="0">
                <a:solidFill>
                  <a:schemeClr val="accent3">
                    <a:lumMod val="25000"/>
                  </a:schemeClr>
                </a:solidFill>
                <a:latin typeface="Abadi" panose="020B0604020104020204" pitchFamily="34" charset="0"/>
              </a:rPr>
              <a:t>Displays the correlation between payload and success for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Displays the correlation between payload and success for a specific launch site</a:t>
            </a:r>
          </a:p>
          <a:p>
            <a:endParaRPr lang="en-US" sz="2800" dirty="0">
              <a:solidFill>
                <a:schemeClr val="accent3">
                  <a:lumMod val="25000"/>
                </a:schemeClr>
              </a:solidFill>
              <a:latin typeface="Abadi" panose="020B0604020104020204" pitchFamily="34" charset="0"/>
              <a:hlinkClick r:id="rId3"/>
            </a:endParaRPr>
          </a:p>
          <a:p>
            <a:r>
              <a:rPr lang="en-US" sz="2800" dirty="0">
                <a:solidFill>
                  <a:schemeClr val="accent3">
                    <a:lumMod val="25000"/>
                  </a:schemeClr>
                </a:solidFill>
                <a:latin typeface="Abadi" panose="020B0604020104020204" pitchFamily="34" charset="0"/>
                <a:hlinkClick r:id="rId3"/>
              </a:rPr>
              <a:t>https://github.com/jonwright13/ibm-applied-data-science-capstone/blob/main/Week%203%20-%20Web%20App%20Dashboard%20with%20Dash.py</a:t>
            </a:r>
            <a:endParaRPr lang="en-US" sz="2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470"/>
            <a:ext cx="6190771" cy="4695493"/>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ML Models were built by first mapping the class column to Y, and a </a:t>
            </a:r>
            <a:r>
              <a:rPr lang="en-US" sz="2200" dirty="0" err="1">
                <a:solidFill>
                  <a:schemeClr val="accent3">
                    <a:lumMod val="25000"/>
                  </a:schemeClr>
                </a:solidFill>
                <a:latin typeface="Abadi" panose="020B0604020104020204" pitchFamily="34" charset="0"/>
              </a:rPr>
              <a:t>fit_transformed</a:t>
            </a:r>
            <a:r>
              <a:rPr lang="en-US" sz="2200" dirty="0">
                <a:solidFill>
                  <a:schemeClr val="accent3">
                    <a:lumMod val="25000"/>
                  </a:schemeClr>
                </a:solidFill>
                <a:latin typeface="Abadi" panose="020B0604020104020204" pitchFamily="34" charset="0"/>
              </a:rPr>
              <a:t> features to X before being split into test/train sets</a:t>
            </a:r>
          </a:p>
          <a:p>
            <a:pPr>
              <a:lnSpc>
                <a:spcPct val="100000"/>
              </a:lnSpc>
              <a:spcBef>
                <a:spcPts val="1400"/>
              </a:spcBef>
            </a:pP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used across several model types using pre-set parameters to train, predict, and identify tuned hyperparameters, accuracy, and a confusion matrix for each:</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Support vector Machine (SVM), Decision Tree Classifier, and K-Nearest Neighbors Classifier</a:t>
            </a:r>
          </a:p>
          <a:p>
            <a:pPr>
              <a:lnSpc>
                <a:spcPct val="100000"/>
              </a:lnSpc>
              <a:spcBef>
                <a:spcPts val="1400"/>
              </a:spcBef>
            </a:pPr>
            <a:r>
              <a:rPr lang="en-US" sz="2200" dirty="0">
                <a:solidFill>
                  <a:schemeClr val="accent3">
                    <a:lumMod val="25000"/>
                  </a:schemeClr>
                </a:solidFill>
                <a:latin typeface="Abadi" panose="020B0604020104020204" pitchFamily="34" charset="0"/>
              </a:rPr>
              <a:t>All models performed practically the same using test data; however, the decision tree classifier had the best accuracy on the training data, at 87.7% while the others had slightly below this.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https://github.com/jonwright13/ibm-applied-data-science-capstone/blob/main/Week%204%20-%20Lab%201%20-%20Building%20The%20Models.ipynb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26EA1035-C290-971D-E0B3-CDEF2ED6686F}"/>
              </a:ext>
            </a:extLst>
          </p:cNvPr>
          <p:cNvSpPr txBox="1">
            <a:spLocks/>
          </p:cNvSpPr>
          <p:nvPr/>
        </p:nvSpPr>
        <p:spPr>
          <a:xfrm>
            <a:off x="6896985" y="1621812"/>
            <a:ext cx="4864137" cy="4206875"/>
          </a:xfrm>
          <a:prstGeom prst="rect">
            <a:avLst/>
          </a:prstGeom>
          <a:ln>
            <a:solidFill>
              <a:srgbClr val="0B49CB"/>
            </a:solidFill>
            <a:prstDash val="dash"/>
          </a:ln>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200" dirty="0">
              <a:solidFill>
                <a:srgbClr val="1C7DDB"/>
              </a:solidFill>
              <a:latin typeface="Abadi"/>
            </a:endParaRPr>
          </a:p>
          <a:p>
            <a:pPr marL="0" indent="0" algn="ctr">
              <a:buFont typeface="Arial" panose="020B0604020202020204" pitchFamily="34" charset="0"/>
              <a:buNone/>
            </a:pPr>
            <a:r>
              <a:rPr lang="en-US" sz="2200" dirty="0" err="1">
                <a:solidFill>
                  <a:srgbClr val="1C7DDB"/>
                </a:solidFill>
                <a:latin typeface="Abadi"/>
              </a:rPr>
              <a:t>Fit_Transform</a:t>
            </a:r>
            <a:r>
              <a:rPr lang="en-US" sz="2200" dirty="0">
                <a:solidFill>
                  <a:srgbClr val="1C7DDB"/>
                </a:solidFill>
                <a:latin typeface="Abadi"/>
              </a:rPr>
              <a:t> X and map Y</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err="1">
                <a:solidFill>
                  <a:srgbClr val="1C7DDB"/>
                </a:solidFill>
                <a:latin typeface="Abadi"/>
              </a:rPr>
              <a:t>GridSearchCV</a:t>
            </a:r>
            <a:r>
              <a:rPr lang="en-US" sz="2200" dirty="0">
                <a:solidFill>
                  <a:srgbClr val="1C7DDB"/>
                </a:solidFill>
                <a:latin typeface="Abadi"/>
              </a:rPr>
              <a:t> Logistic Regression</a:t>
            </a:r>
          </a:p>
          <a:p>
            <a:pPr marL="0" indent="0" algn="ctr">
              <a:buFont typeface="Arial" panose="020B0604020202020204" pitchFamily="34" charset="0"/>
              <a:buNone/>
            </a:pPr>
            <a:r>
              <a:rPr lang="en-US" sz="2200" dirty="0">
                <a:solidFill>
                  <a:srgbClr val="1C7DDB"/>
                </a:solidFill>
                <a:latin typeface="Abadi"/>
              </a:rPr>
              <a:t>↓</a:t>
            </a:r>
          </a:p>
          <a:p>
            <a:pPr marL="0" indent="0" algn="ctr">
              <a:buNone/>
            </a:pPr>
            <a:r>
              <a:rPr lang="en-US" sz="2200" dirty="0" err="1">
                <a:solidFill>
                  <a:srgbClr val="1C7DDB"/>
                </a:solidFill>
                <a:latin typeface="Abadi"/>
              </a:rPr>
              <a:t>GridSearchCV</a:t>
            </a:r>
            <a:r>
              <a:rPr lang="en-US" sz="2200" dirty="0">
                <a:solidFill>
                  <a:srgbClr val="1C7DDB"/>
                </a:solidFill>
                <a:latin typeface="Abadi"/>
              </a:rPr>
              <a:t> SVM</a:t>
            </a:r>
          </a:p>
          <a:p>
            <a:pPr marL="0" indent="0" algn="ctr">
              <a:buFont typeface="Arial" panose="020B0604020202020204" pitchFamily="34" charset="0"/>
              <a:buNone/>
            </a:pPr>
            <a:r>
              <a:rPr lang="en-US" sz="2200" dirty="0">
                <a:solidFill>
                  <a:srgbClr val="1C7DDB"/>
                </a:solidFill>
                <a:latin typeface="Abadi"/>
              </a:rPr>
              <a:t>↓</a:t>
            </a:r>
          </a:p>
          <a:p>
            <a:pPr marL="0" indent="0" algn="ctr">
              <a:buNone/>
            </a:pPr>
            <a:r>
              <a:rPr lang="en-US" sz="2200" dirty="0" err="1">
                <a:solidFill>
                  <a:srgbClr val="1C7DDB"/>
                </a:solidFill>
                <a:latin typeface="Abadi"/>
              </a:rPr>
              <a:t>GridSearchCV</a:t>
            </a:r>
            <a:r>
              <a:rPr lang="en-US" sz="2200" dirty="0">
                <a:solidFill>
                  <a:srgbClr val="1C7DDB"/>
                </a:solidFill>
                <a:latin typeface="Abadi"/>
              </a:rPr>
              <a:t> Decision Tree Classifier</a:t>
            </a:r>
          </a:p>
          <a:p>
            <a:pPr marL="0" indent="0" algn="ctr">
              <a:buFont typeface="Arial" panose="020B0604020202020204" pitchFamily="34" charset="0"/>
              <a:buNone/>
            </a:pPr>
            <a:r>
              <a:rPr lang="en-US" sz="2200" dirty="0">
                <a:solidFill>
                  <a:srgbClr val="1C7DDB"/>
                </a:solidFill>
                <a:latin typeface="Abadi"/>
              </a:rPr>
              <a:t>↓</a:t>
            </a:r>
          </a:p>
          <a:p>
            <a:pPr marL="0" indent="0" algn="ctr">
              <a:buNone/>
            </a:pPr>
            <a:r>
              <a:rPr lang="en-US" sz="2200" dirty="0" err="1">
                <a:solidFill>
                  <a:srgbClr val="1C7DDB"/>
                </a:solidFill>
                <a:latin typeface="Abadi"/>
              </a:rPr>
              <a:t>GridSearchCV</a:t>
            </a:r>
            <a:r>
              <a:rPr lang="en-US" sz="2200" dirty="0">
                <a:solidFill>
                  <a:srgbClr val="1C7DDB"/>
                </a:solidFill>
                <a:latin typeface="Abadi"/>
              </a:rPr>
              <a:t> KNN</a:t>
            </a:r>
          </a:p>
          <a:p>
            <a:pPr marL="0" indent="0" algn="ctr">
              <a:buNone/>
            </a:pPr>
            <a:r>
              <a:rPr lang="en-US" sz="2200" dirty="0">
                <a:solidFill>
                  <a:srgbClr val="1C7DDB"/>
                </a:solidFill>
                <a:latin typeface="Abadi"/>
              </a:rPr>
              <a:t>↓</a:t>
            </a:r>
          </a:p>
          <a:p>
            <a:pPr marL="0" indent="0" algn="ctr">
              <a:buNone/>
            </a:pPr>
            <a:r>
              <a:rPr lang="en-US" sz="2200" dirty="0">
                <a:solidFill>
                  <a:srgbClr val="1C7DDB"/>
                </a:solidFill>
                <a:latin typeface="Abadi"/>
              </a:rPr>
              <a:t>Calculate Train/Test Accuracy of each model and compare</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65591" cy="44375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Launch success has been increasing steadily year on year since start in 2013 regardless of other factors</a:t>
            </a:r>
          </a:p>
          <a:p>
            <a:pPr>
              <a:lnSpc>
                <a:spcPct val="100000"/>
              </a:lnSpc>
              <a:spcBef>
                <a:spcPts val="1400"/>
              </a:spcBef>
            </a:pPr>
            <a:r>
              <a:rPr lang="en-GB" sz="2200" dirty="0">
                <a:solidFill>
                  <a:schemeClr val="accent3">
                    <a:lumMod val="25000"/>
                  </a:schemeClr>
                </a:solidFill>
                <a:latin typeface="Abadi" panose="020B0604020104020204" pitchFamily="34" charset="0"/>
              </a:rPr>
              <a:t>Launch site KSC LC-39A has the highest number of successful launches compared to all other sites (Nearly 50 of all successful launches came from here), while site CCAFS SLC-40 has the lowest number of successful launches</a:t>
            </a:r>
          </a:p>
          <a:p>
            <a:pPr lvl="1">
              <a:lnSpc>
                <a:spcPct val="100000"/>
              </a:lnSpc>
              <a:spcBef>
                <a:spcPts val="1400"/>
              </a:spcBef>
            </a:pPr>
            <a:r>
              <a:rPr lang="en-GB" sz="1800" dirty="0">
                <a:solidFill>
                  <a:schemeClr val="accent3">
                    <a:lumMod val="25000"/>
                  </a:schemeClr>
                </a:solidFill>
                <a:latin typeface="Abadi" panose="020B0604020104020204" pitchFamily="34" charset="0"/>
              </a:rPr>
              <a:t>Launch site KSC LC-39A has a 77% success rate, indicating a very high chance of future launches here being successful</a:t>
            </a:r>
          </a:p>
          <a:p>
            <a:pPr>
              <a:lnSpc>
                <a:spcPct val="100000"/>
              </a:lnSpc>
              <a:spcBef>
                <a:spcPts val="1400"/>
              </a:spcBef>
            </a:pPr>
            <a:r>
              <a:rPr lang="en-GB" sz="2200" dirty="0">
                <a:solidFill>
                  <a:schemeClr val="accent3">
                    <a:lumMod val="25000"/>
                  </a:schemeClr>
                </a:solidFill>
                <a:latin typeface="Abadi" panose="020B0604020104020204" pitchFamily="34" charset="0"/>
              </a:rPr>
              <a:t>Orbit SSO has a 100% success rate but limited launches, while orbit GTO has a higher number of launches but does see some failures with repeated failures after a single occurrence.</a:t>
            </a:r>
          </a:p>
          <a:p>
            <a:pPr lvl="1">
              <a:lnSpc>
                <a:spcPct val="100000"/>
              </a:lnSpc>
              <a:spcBef>
                <a:spcPts val="1400"/>
              </a:spcBef>
            </a:pPr>
            <a:r>
              <a:rPr lang="en-GB" sz="1800" dirty="0">
                <a:solidFill>
                  <a:schemeClr val="accent3">
                    <a:lumMod val="25000"/>
                  </a:schemeClr>
                </a:solidFill>
                <a:latin typeface="Abadi" panose="020B0604020104020204" pitchFamily="34" charset="0"/>
              </a:rPr>
              <a:t>LEO Orbit shows the best repeated success with no failures after the first 2 launches</a:t>
            </a:r>
          </a:p>
          <a:p>
            <a:pPr>
              <a:lnSpc>
                <a:spcPct val="100000"/>
              </a:lnSpc>
              <a:spcBef>
                <a:spcPts val="1400"/>
              </a:spcBef>
            </a:pPr>
            <a:r>
              <a:rPr lang="en-GB" sz="2200" dirty="0">
                <a:solidFill>
                  <a:schemeClr val="accent3">
                    <a:lumMod val="25000"/>
                  </a:schemeClr>
                </a:solidFill>
                <a:latin typeface="Abadi" panose="020B0604020104020204" pitchFamily="34" charset="0"/>
              </a:rPr>
              <a:t>All 4 machine learning models discussed revealed similar test accuracies (83.33%), whilst the decision tree classifier presented a slightly higher training accuracy (87%)</a:t>
            </a:r>
          </a:p>
          <a:p>
            <a:pPr lvl="1">
              <a:lnSpc>
                <a:spcPct val="100000"/>
              </a:lnSpc>
              <a:spcBef>
                <a:spcPts val="1400"/>
              </a:spcBef>
            </a:pPr>
            <a:r>
              <a:rPr lang="en-GB" sz="1800" dirty="0">
                <a:solidFill>
                  <a:schemeClr val="accent3">
                    <a:lumMod val="25000"/>
                  </a:schemeClr>
                </a:solidFill>
                <a:latin typeface="Abadi" panose="020B0604020104020204" pitchFamily="34" charset="0"/>
              </a:rPr>
              <a:t>This suggests the Tree classifier should be used to predict whether future launches are successful based on launch site, booster version, orbit, and payload</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89321"/>
            <a:ext cx="10592999" cy="326065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shows successive / failed launches (Denoted by class color) for all flight numbers</a:t>
            </a:r>
          </a:p>
          <a:p>
            <a:pPr>
              <a:lnSpc>
                <a:spcPct val="100000"/>
              </a:lnSpc>
              <a:spcBef>
                <a:spcPts val="1400"/>
              </a:spcBef>
            </a:pPr>
            <a:r>
              <a:rPr lang="en-US" sz="2200" dirty="0">
                <a:solidFill>
                  <a:schemeClr val="accent3">
                    <a:lumMod val="25000"/>
                  </a:schemeClr>
                </a:solidFill>
                <a:latin typeface="Abadi" panose="020B0604020104020204" pitchFamily="34" charset="0"/>
              </a:rPr>
              <a:t>There is a lower number of failed launches (Blue) compared to Successful launches (Orange).</a:t>
            </a:r>
          </a:p>
          <a:p>
            <a:pPr>
              <a:lnSpc>
                <a:spcPct val="100000"/>
              </a:lnSpc>
              <a:spcBef>
                <a:spcPts val="1400"/>
              </a:spcBef>
            </a:pPr>
            <a:r>
              <a:rPr lang="en-US" sz="2200" dirty="0">
                <a:solidFill>
                  <a:schemeClr val="accent3">
                    <a:lumMod val="25000"/>
                  </a:schemeClr>
                </a:solidFill>
                <a:latin typeface="Abadi" panose="020B0604020104020204" pitchFamily="34" charset="0"/>
              </a:rPr>
              <a:t>A single failed launch at CCAFS SLC-40 usually follows or precedes another failed launch at this site (Not isolated), while failures at KSC LC 39A are generally </a:t>
            </a:r>
            <a:r>
              <a:rPr lang="en-US" sz="2200" dirty="0" err="1">
                <a:solidFill>
                  <a:schemeClr val="accent3">
                    <a:lumMod val="25000"/>
                  </a:schemeClr>
                </a:solidFill>
                <a:latin typeface="Abadi" panose="020B0604020104020204" pitchFamily="34" charset="0"/>
              </a:rPr>
              <a:t>moreso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D638A1F-84CF-AC71-7FB2-2E3A4DD1015A}"/>
              </a:ext>
            </a:extLst>
          </p:cNvPr>
          <p:cNvPicPr>
            <a:picLocks noChangeAspect="1"/>
          </p:cNvPicPr>
          <p:nvPr/>
        </p:nvPicPr>
        <p:blipFill>
          <a:blip r:embed="rId3"/>
          <a:stretch>
            <a:fillRect/>
          </a:stretch>
        </p:blipFill>
        <p:spPr>
          <a:xfrm>
            <a:off x="77972" y="4372501"/>
            <a:ext cx="12192000" cy="24661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372910" cy="197061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shows that launch site VAFB SLC 4E does not accommodate payloads above 10,000kg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34FBC4F-1492-C8D7-DD68-AFCBCE0FAB31}"/>
              </a:ext>
            </a:extLst>
          </p:cNvPr>
          <p:cNvPicPr>
            <a:picLocks noChangeAspect="1"/>
          </p:cNvPicPr>
          <p:nvPr/>
        </p:nvPicPr>
        <p:blipFill>
          <a:blip r:embed="rId3"/>
          <a:stretch>
            <a:fillRect/>
          </a:stretch>
        </p:blipFill>
        <p:spPr>
          <a:xfrm>
            <a:off x="0" y="4314463"/>
            <a:ext cx="12192000" cy="24395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645505"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Bar chart shows that some orbits had a high success rate compared to others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E5DE1BF-BCFB-36EC-21C9-60D688C122D7}"/>
              </a:ext>
            </a:extLst>
          </p:cNvPr>
          <p:cNvPicPr>
            <a:picLocks noChangeAspect="1"/>
          </p:cNvPicPr>
          <p:nvPr/>
        </p:nvPicPr>
        <p:blipFill>
          <a:blip r:embed="rId3"/>
          <a:stretch>
            <a:fillRect/>
          </a:stretch>
        </p:blipFill>
        <p:spPr>
          <a:xfrm>
            <a:off x="5787291" y="1600486"/>
            <a:ext cx="5854962" cy="442508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27367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shows orbit LEO took 2 failed launches before being successful every time afterwards, while other orbits had varying successes and failures</a:t>
            </a:r>
          </a:p>
          <a:p>
            <a:pPr>
              <a:lnSpc>
                <a:spcPct val="100000"/>
              </a:lnSpc>
              <a:spcBef>
                <a:spcPts val="1400"/>
              </a:spcBef>
            </a:pPr>
            <a:r>
              <a:rPr lang="en-US" sz="2200" dirty="0">
                <a:solidFill>
                  <a:schemeClr val="accent3">
                    <a:lumMod val="25000"/>
                  </a:schemeClr>
                </a:solidFill>
                <a:latin typeface="Abadi" panose="020B0604020104020204" pitchFamily="34" charset="0"/>
              </a:rPr>
              <a:t>Orbit SSO showed all successes but with limited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264C877-4FF5-518D-9189-B0CD32968E6D}"/>
              </a:ext>
            </a:extLst>
          </p:cNvPr>
          <p:cNvPicPr>
            <a:picLocks noChangeAspect="1"/>
          </p:cNvPicPr>
          <p:nvPr/>
        </p:nvPicPr>
        <p:blipFill>
          <a:blip r:embed="rId3"/>
          <a:stretch>
            <a:fillRect/>
          </a:stretch>
        </p:blipFill>
        <p:spPr>
          <a:xfrm>
            <a:off x="0" y="4318739"/>
            <a:ext cx="12192000" cy="24735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6588" y="1674628"/>
            <a:ext cx="10571384" cy="240118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shows a high frequency of low payloads across most orbits, while higher payloads are less frequent and only used in specific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EC7522C-4384-5A16-4A0F-5BC9B9FBB16D}"/>
              </a:ext>
            </a:extLst>
          </p:cNvPr>
          <p:cNvPicPr>
            <a:picLocks noChangeAspect="1"/>
          </p:cNvPicPr>
          <p:nvPr/>
        </p:nvPicPr>
        <p:blipFill>
          <a:blip r:embed="rId3"/>
          <a:stretch>
            <a:fillRect/>
          </a:stretch>
        </p:blipFill>
        <p:spPr>
          <a:xfrm>
            <a:off x="255181" y="4383286"/>
            <a:ext cx="12192000" cy="247471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Line chart shows that successful launches increase year on year up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6225F6D-79F9-83FF-AD35-BC12CAC8513C}"/>
              </a:ext>
            </a:extLst>
          </p:cNvPr>
          <p:cNvPicPr>
            <a:picLocks noChangeAspect="1"/>
          </p:cNvPicPr>
          <p:nvPr/>
        </p:nvPicPr>
        <p:blipFill>
          <a:blip r:embed="rId3"/>
          <a:stretch>
            <a:fillRect/>
          </a:stretch>
        </p:blipFill>
        <p:spPr>
          <a:xfrm>
            <a:off x="4990214" y="1405082"/>
            <a:ext cx="6960932" cy="53962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SQL SELECT statement used to return distinct launch site names from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3979594-8066-9246-F2D9-74AC519B89AC}"/>
              </a:ext>
            </a:extLst>
          </p:cNvPr>
          <p:cNvPicPr>
            <a:picLocks noChangeAspect="1"/>
          </p:cNvPicPr>
          <p:nvPr/>
        </p:nvPicPr>
        <p:blipFill>
          <a:blip r:embed="rId3"/>
          <a:stretch>
            <a:fillRect/>
          </a:stretch>
        </p:blipFill>
        <p:spPr>
          <a:xfrm>
            <a:off x="3265810" y="2870791"/>
            <a:ext cx="5147317" cy="36635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SQL SELECT statement used to return all columns from table WHERE the string “%CCA%” occurs in the launch site name, limited to the first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9DB3034-D035-CEBC-D3B2-8FD9C7DCB2ED}"/>
              </a:ext>
            </a:extLst>
          </p:cNvPr>
          <p:cNvPicPr>
            <a:picLocks noChangeAspect="1"/>
          </p:cNvPicPr>
          <p:nvPr/>
        </p:nvPicPr>
        <p:blipFill>
          <a:blip r:embed="rId3"/>
          <a:stretch>
            <a:fillRect/>
          </a:stretch>
        </p:blipFill>
        <p:spPr>
          <a:xfrm>
            <a:off x="3081316" y="3429000"/>
            <a:ext cx="4779689" cy="27436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SQL SELECT statement used to sum up the payload columns with a specific </a:t>
            </a:r>
            <a:r>
              <a:rPr lang="en-US" sz="2200" dirty="0" err="1">
                <a:solidFill>
                  <a:schemeClr val="accent3">
                    <a:lumMod val="25000"/>
                  </a:schemeClr>
                </a:solidFill>
                <a:latin typeface="Abadi" panose="020B0604020104020204" pitchFamily="34" charset="0"/>
              </a:rPr>
              <a:t>cutomer</a:t>
            </a:r>
            <a:r>
              <a:rPr lang="en-US" sz="2200" dirty="0">
                <a:solidFill>
                  <a:schemeClr val="accent3">
                    <a:lumMod val="25000"/>
                  </a:schemeClr>
                </a:solidFill>
                <a:latin typeface="Abadi" panose="020B0604020104020204" pitchFamily="34" charset="0"/>
              </a:rPr>
              <a:t>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18B0D63-B538-CDA4-DE3E-280734DF6476}"/>
              </a:ext>
            </a:extLst>
          </p:cNvPr>
          <p:cNvPicPr>
            <a:picLocks noChangeAspect="1"/>
          </p:cNvPicPr>
          <p:nvPr/>
        </p:nvPicPr>
        <p:blipFill>
          <a:blip r:embed="rId3"/>
          <a:stretch>
            <a:fillRect/>
          </a:stretch>
        </p:blipFill>
        <p:spPr>
          <a:xfrm>
            <a:off x="556055" y="3482949"/>
            <a:ext cx="10901917" cy="211695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SQL SELECT statement used to identify the average payload mass, achieved using a WHERE predicate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22E30359-3648-BD99-5CAA-D509A228DDF9}"/>
              </a:ext>
            </a:extLst>
          </p:cNvPr>
          <p:cNvPicPr>
            <a:picLocks noChangeAspect="1"/>
          </p:cNvPicPr>
          <p:nvPr/>
        </p:nvPicPr>
        <p:blipFill>
          <a:blip r:embed="rId3"/>
          <a:stretch>
            <a:fillRect/>
          </a:stretch>
        </p:blipFill>
        <p:spPr>
          <a:xfrm>
            <a:off x="2039771" y="3494383"/>
            <a:ext cx="8211696" cy="203863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SQL SELECT statement used to find the min date with a WHERE predicate and ordered by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3C338E42-DAFA-3B02-922B-3D86C1091E3C}"/>
              </a:ext>
            </a:extLst>
          </p:cNvPr>
          <p:cNvPicPr>
            <a:picLocks noChangeAspect="1"/>
          </p:cNvPicPr>
          <p:nvPr/>
        </p:nvPicPr>
        <p:blipFill>
          <a:blip r:embed="rId3"/>
          <a:stretch>
            <a:fillRect/>
          </a:stretch>
        </p:blipFill>
        <p:spPr>
          <a:xfrm>
            <a:off x="1155093" y="3556125"/>
            <a:ext cx="9745435" cy="19147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SELECT query displays only the distinct booster versions which had a specific payload and landing outcome, achieved using a WHERE predicate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85BE4E85-01EA-E4B0-1B57-E4B4FB82FF55}"/>
              </a:ext>
            </a:extLst>
          </p:cNvPr>
          <p:cNvPicPr>
            <a:picLocks noChangeAspect="1"/>
          </p:cNvPicPr>
          <p:nvPr/>
        </p:nvPicPr>
        <p:blipFill>
          <a:blip r:embed="rId3"/>
          <a:stretch>
            <a:fillRect/>
          </a:stretch>
        </p:blipFill>
        <p:spPr>
          <a:xfrm>
            <a:off x="383461" y="3931203"/>
            <a:ext cx="11288700" cy="2667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5265"/>
            <a:ext cx="10326708" cy="49476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competitor,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has conducted a data science project investigating SpaceX’s past launches in order to determine if a predictive model can be identified to help predict whether future launches will be successful, and thus, help predict how much these launches will cost.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on past launches has been collected via SpaceX’s API and web scraped from Wikipedia, before being run through EDA using Data Visualization packages and SQL. Additional data visualization packages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and Dash) were used to for further data visualizations.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Four classification models were investigated, which yielded similar predictive accuracies, with the Decision Tree Classifier yielding the best accuracy.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suggests that it is possible to use prior launch data to develop a predictive model for future launches.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SQL SELECT statement counts the number of failed or successful mission outcomes, achieved using a WHERE predicate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54D72E4-DC79-2C61-F2A9-4C5D08CC21B8}"/>
              </a:ext>
            </a:extLst>
          </p:cNvPr>
          <p:cNvPicPr>
            <a:picLocks noChangeAspect="1"/>
          </p:cNvPicPr>
          <p:nvPr/>
        </p:nvPicPr>
        <p:blipFill>
          <a:blip r:embed="rId3"/>
          <a:stretch>
            <a:fillRect/>
          </a:stretch>
        </p:blipFill>
        <p:spPr>
          <a:xfrm>
            <a:off x="1751473" y="3435554"/>
            <a:ext cx="8221222" cy="188621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5144"/>
            <a:ext cx="9745589" cy="480181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SQL SELECT statement used to return only the distinct booster versions which had a max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Sub-query used to identify the max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093DFFB-BBA9-4CE9-6C5B-5CCEAEB71CE7}"/>
              </a:ext>
            </a:extLst>
          </p:cNvPr>
          <p:cNvPicPr>
            <a:picLocks noChangeAspect="1"/>
          </p:cNvPicPr>
          <p:nvPr/>
        </p:nvPicPr>
        <p:blipFill>
          <a:blip r:embed="rId3"/>
          <a:stretch>
            <a:fillRect/>
          </a:stretch>
        </p:blipFill>
        <p:spPr>
          <a:xfrm>
            <a:off x="2856158" y="3267646"/>
            <a:ext cx="6238223" cy="305170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8056"/>
            <a:ext cx="10599739" cy="480890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SQL SELECT query converts date values into year and month in separate columns</a:t>
            </a:r>
          </a:p>
          <a:p>
            <a:pPr>
              <a:lnSpc>
                <a:spcPct val="100000"/>
              </a:lnSpc>
              <a:spcBef>
                <a:spcPts val="1400"/>
              </a:spcBef>
            </a:pPr>
            <a:r>
              <a:rPr lang="en-US" sz="2200" dirty="0">
                <a:solidFill>
                  <a:schemeClr val="accent3">
                    <a:lumMod val="25000"/>
                  </a:schemeClr>
                </a:solidFill>
                <a:latin typeface="Abadi"/>
              </a:rPr>
              <a:t>Booster version, launch site, and landing outcome are the parsed into a table, </a:t>
            </a:r>
            <a:r>
              <a:rPr lang="en-US" sz="2200" dirty="0" err="1">
                <a:solidFill>
                  <a:schemeClr val="accent3">
                    <a:lumMod val="25000"/>
                  </a:schemeClr>
                </a:solidFill>
                <a:latin typeface="Abadi"/>
              </a:rPr>
              <a:t>orderd</a:t>
            </a:r>
            <a:r>
              <a:rPr lang="en-US" sz="2200" dirty="0">
                <a:solidFill>
                  <a:schemeClr val="accent3">
                    <a:lumMod val="25000"/>
                  </a:schemeClr>
                </a:solidFill>
                <a:latin typeface="Abadi"/>
              </a:rPr>
              <a:t> by month, where the year is 2015 with a specific landing outcome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37EB24E-1103-E426-0517-566F480806E8}"/>
              </a:ext>
            </a:extLst>
          </p:cNvPr>
          <p:cNvPicPr>
            <a:picLocks noChangeAspect="1"/>
          </p:cNvPicPr>
          <p:nvPr/>
        </p:nvPicPr>
        <p:blipFill>
          <a:blip r:embed="rId3"/>
          <a:stretch>
            <a:fillRect/>
          </a:stretch>
        </p:blipFill>
        <p:spPr>
          <a:xfrm>
            <a:off x="1644899" y="3575668"/>
            <a:ext cx="8849960" cy="297221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31013"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SQL SELECT query that presents 2 columns showing all the distinct landing outcomes and their rank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used to only specify landing outcomes between specific dates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7C1A217-100C-523F-1479-BA04319CC6BA}"/>
              </a:ext>
            </a:extLst>
          </p:cNvPr>
          <p:cNvPicPr>
            <a:picLocks noChangeAspect="1"/>
          </p:cNvPicPr>
          <p:nvPr/>
        </p:nvPicPr>
        <p:blipFill>
          <a:blip r:embed="rId3"/>
          <a:stretch>
            <a:fillRect/>
          </a:stretch>
        </p:blipFill>
        <p:spPr>
          <a:xfrm>
            <a:off x="7301023" y="1752319"/>
            <a:ext cx="4648346" cy="352851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81471"/>
            <a:ext cx="10592650" cy="8789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Zoomed out Folium Map showing the entirety of the USA with orange markers denoting the launch sites in Florida and California</a:t>
            </a:r>
            <a:endParaRPr lang="en-US" dirty="0">
              <a:solidFill>
                <a:schemeClr val="accent3">
                  <a:lumMod val="25000"/>
                </a:schemeClr>
              </a:solidFill>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All SpaceX Launch Sites</a:t>
            </a:r>
          </a:p>
        </p:txBody>
      </p:sp>
      <p:pic>
        <p:nvPicPr>
          <p:cNvPr id="8" name="Picture 7">
            <a:extLst>
              <a:ext uri="{FF2B5EF4-FFF2-40B4-BE49-F238E27FC236}">
                <a16:creationId xmlns:a16="http://schemas.microsoft.com/office/drawing/2014/main" id="{0BAE2CEB-7809-0A4E-91A2-0BE7B8BCA8A7}"/>
              </a:ext>
            </a:extLst>
          </p:cNvPr>
          <p:cNvPicPr>
            <a:picLocks noChangeAspect="1"/>
          </p:cNvPicPr>
          <p:nvPr/>
        </p:nvPicPr>
        <p:blipFill>
          <a:blip r:embed="rId3"/>
          <a:stretch>
            <a:fillRect/>
          </a:stretch>
        </p:blipFill>
        <p:spPr>
          <a:xfrm>
            <a:off x="1946680" y="2321914"/>
            <a:ext cx="7944762" cy="430116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750287"/>
            <a:ext cx="5595348" cy="34266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Zoomed in Folium map showing launch site CCAFS SLC-40 with individual markers (Marker Cluster) showing each launch with a color denoting the class (Success or failure in green / red respectively)</a:t>
            </a:r>
            <a:endParaRPr lang="en-US"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Success/Failed Launches at Site CCAFS SLC-40</a:t>
            </a:r>
          </a:p>
        </p:txBody>
      </p:sp>
      <p:pic>
        <p:nvPicPr>
          <p:cNvPr id="4" name="Picture 3">
            <a:extLst>
              <a:ext uri="{FF2B5EF4-FFF2-40B4-BE49-F238E27FC236}">
                <a16:creationId xmlns:a16="http://schemas.microsoft.com/office/drawing/2014/main" id="{ECDA55D9-9442-7B62-167C-8F4F0FAA6236}"/>
              </a:ext>
            </a:extLst>
          </p:cNvPr>
          <p:cNvPicPr>
            <a:picLocks noChangeAspect="1"/>
          </p:cNvPicPr>
          <p:nvPr/>
        </p:nvPicPr>
        <p:blipFill>
          <a:blip r:embed="rId3"/>
          <a:stretch>
            <a:fillRect/>
          </a:stretch>
        </p:blipFill>
        <p:spPr>
          <a:xfrm>
            <a:off x="6587352" y="2146004"/>
            <a:ext cx="4870620" cy="306572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999925"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Folium map to right showing proximity to launch site CCAFS SLC-40 from key infrastructure denoted with a blue </a:t>
            </a:r>
            <a:r>
              <a:rPr lang="en-US" sz="2200" dirty="0" err="1">
                <a:solidFill>
                  <a:schemeClr val="accent3">
                    <a:lumMod val="25000"/>
                  </a:schemeClr>
                </a:solidFill>
                <a:latin typeface="Abadi"/>
              </a:rPr>
              <a:t>PolyLine</a:t>
            </a:r>
            <a:r>
              <a:rPr lang="en-US" sz="2200" dirty="0">
                <a:solidFill>
                  <a:schemeClr val="accent3">
                    <a:lumMod val="25000"/>
                  </a:schemeClr>
                </a:solidFill>
                <a:latin typeface="Abadi"/>
              </a:rPr>
              <a:t> (City of Orlando, Railway Station, Highway, and Coastline)</a:t>
            </a:r>
          </a:p>
          <a:p>
            <a:pPr>
              <a:lnSpc>
                <a:spcPct val="100000"/>
              </a:lnSpc>
              <a:spcBef>
                <a:spcPts val="1400"/>
              </a:spcBef>
            </a:pPr>
            <a:r>
              <a:rPr lang="en-US" sz="2200" dirty="0">
                <a:solidFill>
                  <a:schemeClr val="accent3">
                    <a:lumMod val="25000"/>
                  </a:schemeClr>
                </a:solidFill>
                <a:latin typeface="Abadi"/>
              </a:rPr>
              <a:t>Numerical distances shown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Site CCAFS SLC-40 &amp; Proximity to Infrastructure</a:t>
            </a:r>
          </a:p>
        </p:txBody>
      </p:sp>
      <p:pic>
        <p:nvPicPr>
          <p:cNvPr id="4" name="Picture 3">
            <a:extLst>
              <a:ext uri="{FF2B5EF4-FFF2-40B4-BE49-F238E27FC236}">
                <a16:creationId xmlns:a16="http://schemas.microsoft.com/office/drawing/2014/main" id="{CBC577E9-89E4-8BFE-FA70-C00D6B45BDED}"/>
              </a:ext>
            </a:extLst>
          </p:cNvPr>
          <p:cNvPicPr>
            <a:picLocks noChangeAspect="1"/>
          </p:cNvPicPr>
          <p:nvPr/>
        </p:nvPicPr>
        <p:blipFill>
          <a:blip r:embed="rId3"/>
          <a:stretch>
            <a:fillRect/>
          </a:stretch>
        </p:blipFill>
        <p:spPr>
          <a:xfrm>
            <a:off x="5769935" y="1504541"/>
            <a:ext cx="6072823" cy="3662771"/>
          </a:xfrm>
          <a:prstGeom prst="rect">
            <a:avLst/>
          </a:prstGeom>
        </p:spPr>
      </p:pic>
      <p:pic>
        <p:nvPicPr>
          <p:cNvPr id="7" name="Picture 6">
            <a:extLst>
              <a:ext uri="{FF2B5EF4-FFF2-40B4-BE49-F238E27FC236}">
                <a16:creationId xmlns:a16="http://schemas.microsoft.com/office/drawing/2014/main" id="{0ED66383-C131-46FD-BD31-BDC1376ACF8B}"/>
              </a:ext>
            </a:extLst>
          </p:cNvPr>
          <p:cNvPicPr>
            <a:picLocks noChangeAspect="1"/>
          </p:cNvPicPr>
          <p:nvPr/>
        </p:nvPicPr>
        <p:blipFill>
          <a:blip r:embed="rId4"/>
          <a:stretch>
            <a:fillRect/>
          </a:stretch>
        </p:blipFill>
        <p:spPr>
          <a:xfrm>
            <a:off x="5789883" y="5258106"/>
            <a:ext cx="5182323" cy="80021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Chart shows that site KSC LC-39A has the highest number of successful launches with nearly 50% of all successful launches coming from this site compared to the others, with CCAFS LC-40 coming in second.</a:t>
            </a:r>
          </a:p>
          <a:p>
            <a:pPr>
              <a:lnSpc>
                <a:spcPct val="100000"/>
              </a:lnSpc>
              <a:spcBef>
                <a:spcPts val="1400"/>
              </a:spcBef>
            </a:pPr>
            <a:r>
              <a:rPr lang="en-US" sz="2200" dirty="0">
                <a:solidFill>
                  <a:schemeClr val="accent3">
                    <a:lumMod val="25000"/>
                  </a:schemeClr>
                </a:solidFill>
                <a:latin typeface="Abadi" panose="020B0604020104020204" pitchFamily="34" charset="0"/>
              </a:rPr>
              <a:t>Site CCAFS SLC-40 has the lowest number of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Count Pie Chart</a:t>
            </a:r>
          </a:p>
        </p:txBody>
      </p:sp>
      <p:pic>
        <p:nvPicPr>
          <p:cNvPr id="4" name="Picture 3">
            <a:extLst>
              <a:ext uri="{FF2B5EF4-FFF2-40B4-BE49-F238E27FC236}">
                <a16:creationId xmlns:a16="http://schemas.microsoft.com/office/drawing/2014/main" id="{244A51C3-D2D8-0956-2FCD-CF43D944B583}"/>
              </a:ext>
            </a:extLst>
          </p:cNvPr>
          <p:cNvPicPr>
            <a:picLocks noChangeAspect="1"/>
          </p:cNvPicPr>
          <p:nvPr/>
        </p:nvPicPr>
        <p:blipFill>
          <a:blip r:embed="rId3"/>
          <a:stretch>
            <a:fillRect/>
          </a:stretch>
        </p:blipFill>
        <p:spPr>
          <a:xfrm>
            <a:off x="2353339" y="2488610"/>
            <a:ext cx="7123814" cy="21360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24000"/>
            <a:ext cx="10233843" cy="37072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has accomplished the feat of re-using spacecraft by landing them, drastically reducing the cost of space travel. These launches are not fool-proof however, and do have a success rate based on a number of factors.</a:t>
            </a:r>
          </a:p>
          <a:p>
            <a:pPr marL="0" indent="0">
              <a:spcBef>
                <a:spcPts val="1400"/>
              </a:spcBef>
              <a:buNone/>
            </a:pPr>
            <a:r>
              <a:rPr lang="en-US" sz="2200" dirty="0">
                <a:solidFill>
                  <a:schemeClr val="accent3">
                    <a:lumMod val="25000"/>
                  </a:schemeClr>
                </a:solidFill>
                <a:latin typeface="Abadi" panose="020B0604020104020204" pitchFamily="34" charset="0"/>
              </a:rPr>
              <a:t>A competing rocket manufacturer wants to analyze SpaceX’s past successful and failed launches to identify whether predictions can be made on the success of future launches without the use of rocket science, and thus, help predict how much future launches will cost.</a:t>
            </a:r>
          </a:p>
          <a:p>
            <a:pPr>
              <a:spcBef>
                <a:spcPts val="1400"/>
              </a:spcBef>
            </a:pPr>
            <a:r>
              <a:rPr lang="en-US" sz="2200" dirty="0">
                <a:solidFill>
                  <a:schemeClr val="accent3">
                    <a:lumMod val="25000"/>
                  </a:schemeClr>
                </a:solidFill>
                <a:latin typeface="Abadi" panose="020B0604020104020204" pitchFamily="34" charset="0"/>
              </a:rPr>
              <a:t>Can past launch factors be used to develop a predictive model for the success of future launches?</a:t>
            </a:r>
          </a:p>
          <a:p>
            <a:pPr>
              <a:spcBef>
                <a:spcPts val="1400"/>
              </a:spcBef>
            </a:pPr>
            <a:r>
              <a:rPr lang="en-US" sz="2200" dirty="0">
                <a:solidFill>
                  <a:schemeClr val="accent3">
                    <a:lumMod val="25000"/>
                  </a:schemeClr>
                </a:solidFill>
                <a:latin typeface="Abadi" panose="020B0604020104020204" pitchFamily="34" charset="0"/>
              </a:rPr>
              <a:t>What features will be required to model this?</a:t>
            </a:r>
          </a:p>
          <a:p>
            <a:pPr>
              <a:spcBef>
                <a:spcPts val="1400"/>
              </a:spcBef>
            </a:pPr>
            <a:r>
              <a:rPr lang="en-US" sz="2200" dirty="0">
                <a:solidFill>
                  <a:schemeClr val="accent3">
                    <a:lumMod val="25000"/>
                  </a:schemeClr>
                </a:solidFill>
                <a:latin typeface="Abadi" panose="020B0604020104020204" pitchFamily="34" charset="0"/>
              </a:rPr>
              <a:t>What factors lead to a lower launch success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endParaRPr lang="en-US" sz="2200" b="1"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r>
              <a:rPr lang="en-US" dirty="0"/>
              <a:t>Site KSC LC-39A showed the highest number of successful launches compared to all other sites, and when selected, shows that over ¾ of launches there were 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of Site KSC LC-39A</a:t>
            </a:r>
          </a:p>
        </p:txBody>
      </p:sp>
      <p:pic>
        <p:nvPicPr>
          <p:cNvPr id="4" name="Picture 3">
            <a:extLst>
              <a:ext uri="{FF2B5EF4-FFF2-40B4-BE49-F238E27FC236}">
                <a16:creationId xmlns:a16="http://schemas.microsoft.com/office/drawing/2014/main" id="{83C0C7B7-F724-16E2-69FD-BECAFEA60488}"/>
              </a:ext>
            </a:extLst>
          </p:cNvPr>
          <p:cNvPicPr>
            <a:picLocks noChangeAspect="1"/>
          </p:cNvPicPr>
          <p:nvPr/>
        </p:nvPicPr>
        <p:blipFill>
          <a:blip r:embed="rId3"/>
          <a:stretch>
            <a:fillRect/>
          </a:stretch>
        </p:blipFill>
        <p:spPr>
          <a:xfrm>
            <a:off x="2785730" y="2797418"/>
            <a:ext cx="6833191" cy="197775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60205"/>
            <a:ext cx="10414662" cy="510362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Scatter plot shows booster versions, success/failures, and payloads between 3000kgand 4000kg.</a:t>
            </a:r>
          </a:p>
          <a:p>
            <a:pPr>
              <a:lnSpc>
                <a:spcPct val="100000"/>
              </a:lnSpc>
              <a:spcBef>
                <a:spcPts val="1400"/>
              </a:spcBef>
            </a:pPr>
            <a:r>
              <a:rPr lang="en-US" sz="2200" dirty="0">
                <a:solidFill>
                  <a:schemeClr val="accent3">
                    <a:lumMod val="25000"/>
                  </a:schemeClr>
                </a:solidFill>
                <a:latin typeface="Abadi"/>
              </a:rPr>
              <a:t>In this range, booster category had the best successful launches within this payload range,  with B4 coming in second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Correlation Between Payload &amp; Success</a:t>
            </a:r>
          </a:p>
        </p:txBody>
      </p:sp>
      <p:pic>
        <p:nvPicPr>
          <p:cNvPr id="4" name="Picture 3">
            <a:extLst>
              <a:ext uri="{FF2B5EF4-FFF2-40B4-BE49-F238E27FC236}">
                <a16:creationId xmlns:a16="http://schemas.microsoft.com/office/drawing/2014/main" id="{1BA12E08-4692-08A5-E7AE-5B736D0DC1EB}"/>
              </a:ext>
            </a:extLst>
          </p:cNvPr>
          <p:cNvPicPr>
            <a:picLocks noChangeAspect="1"/>
          </p:cNvPicPr>
          <p:nvPr/>
        </p:nvPicPr>
        <p:blipFill>
          <a:blip r:embed="rId3"/>
          <a:stretch>
            <a:fillRect/>
          </a:stretch>
        </p:blipFill>
        <p:spPr>
          <a:xfrm>
            <a:off x="2474049" y="2115503"/>
            <a:ext cx="6436036" cy="272273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4000"/>
            <a:ext cx="5325989" cy="43697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Accuracy of all 4 models displayed on right for both test and train data in bar charts</a:t>
            </a: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All 4 models perform the same with test data, but the decision tree classifier has a slightly higher accuracy on training data than other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B9075C9-DEEC-B220-11FD-B15D16FD92F3}"/>
              </a:ext>
            </a:extLst>
          </p:cNvPr>
          <p:cNvPicPr>
            <a:picLocks noChangeAspect="1"/>
          </p:cNvPicPr>
          <p:nvPr/>
        </p:nvPicPr>
        <p:blipFill>
          <a:blip r:embed="rId3"/>
          <a:stretch>
            <a:fillRect/>
          </a:stretch>
        </p:blipFill>
        <p:spPr>
          <a:xfrm>
            <a:off x="6839047" y="3942944"/>
            <a:ext cx="3540705" cy="2663043"/>
          </a:xfrm>
          <a:prstGeom prst="rect">
            <a:avLst/>
          </a:prstGeom>
        </p:spPr>
      </p:pic>
      <p:pic>
        <p:nvPicPr>
          <p:cNvPr id="7" name="Picture 6">
            <a:extLst>
              <a:ext uri="{FF2B5EF4-FFF2-40B4-BE49-F238E27FC236}">
                <a16:creationId xmlns:a16="http://schemas.microsoft.com/office/drawing/2014/main" id="{4F83A8AB-B6BF-4643-719D-CC439A92223F}"/>
              </a:ext>
            </a:extLst>
          </p:cNvPr>
          <p:cNvPicPr>
            <a:picLocks noChangeAspect="1"/>
          </p:cNvPicPr>
          <p:nvPr/>
        </p:nvPicPr>
        <p:blipFill>
          <a:blip r:embed="rId4"/>
          <a:stretch>
            <a:fillRect/>
          </a:stretch>
        </p:blipFill>
        <p:spPr>
          <a:xfrm>
            <a:off x="6939071" y="1318956"/>
            <a:ext cx="3334356" cy="250365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9060"/>
            <a:ext cx="9477960" cy="42599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the Decision Tree Classifier Model</a:t>
            </a:r>
          </a:p>
          <a:p>
            <a:pPr>
              <a:lnSpc>
                <a:spcPct val="100000"/>
              </a:lnSpc>
              <a:spcBef>
                <a:spcPts val="1400"/>
              </a:spcBef>
            </a:pPr>
            <a:r>
              <a:rPr lang="en-US" sz="2200" dirty="0">
                <a:solidFill>
                  <a:schemeClr val="accent3">
                    <a:lumMod val="25000"/>
                  </a:schemeClr>
                </a:solidFill>
                <a:latin typeface="Abadi" panose="020B0604020104020204" pitchFamily="34" charset="0"/>
              </a:rPr>
              <a:t>All models performed similarly with test data, but only the Tree model showed improvements compared with other models for the training data</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 name="Picture 9">
            <a:extLst>
              <a:ext uri="{FF2B5EF4-FFF2-40B4-BE49-F238E27FC236}">
                <a16:creationId xmlns:a16="http://schemas.microsoft.com/office/drawing/2014/main" id="{EAAF73CF-16B2-F23C-1B40-FDA961263C55}"/>
              </a:ext>
            </a:extLst>
          </p:cNvPr>
          <p:cNvPicPr>
            <a:picLocks noChangeAspect="1"/>
          </p:cNvPicPr>
          <p:nvPr/>
        </p:nvPicPr>
        <p:blipFill>
          <a:blip r:embed="rId3"/>
          <a:stretch>
            <a:fillRect/>
          </a:stretch>
        </p:blipFill>
        <p:spPr>
          <a:xfrm>
            <a:off x="3671777" y="3027591"/>
            <a:ext cx="4004511" cy="348444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38940"/>
            <a:ext cx="10621003" cy="4787452"/>
          </a:xfrm>
          <a:prstGeom prst="rect">
            <a:avLst/>
          </a:prstGeom>
        </p:spPr>
        <p:txBody>
          <a:bodyPr>
            <a:normAutofit fontScale="92500" lnSpcReduction="2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Launch success has been increasing steadily year on year since start in 2013 regardless of other factors</a:t>
            </a:r>
          </a:p>
          <a:p>
            <a:pPr>
              <a:lnSpc>
                <a:spcPct val="100000"/>
              </a:lnSpc>
              <a:spcBef>
                <a:spcPts val="1400"/>
              </a:spcBef>
            </a:pPr>
            <a:r>
              <a:rPr lang="en-GB" sz="2200" dirty="0">
                <a:solidFill>
                  <a:schemeClr val="accent3">
                    <a:lumMod val="25000"/>
                  </a:schemeClr>
                </a:solidFill>
                <a:latin typeface="Abadi" panose="020B0604020104020204" pitchFamily="34" charset="0"/>
              </a:rPr>
              <a:t>Launch site KSC LC-39A has the highest number of successful launches compared to all other sites (Nearly 50 of all successful launches came from here), while site CCAFS SLC-40 has the lowest number of successful launches</a:t>
            </a:r>
          </a:p>
          <a:p>
            <a:pPr lvl="1">
              <a:lnSpc>
                <a:spcPct val="100000"/>
              </a:lnSpc>
              <a:spcBef>
                <a:spcPts val="1400"/>
              </a:spcBef>
            </a:pPr>
            <a:r>
              <a:rPr lang="en-GB" sz="1800" dirty="0">
                <a:solidFill>
                  <a:schemeClr val="accent3">
                    <a:lumMod val="25000"/>
                  </a:schemeClr>
                </a:solidFill>
                <a:latin typeface="Abadi" panose="020B0604020104020204" pitchFamily="34" charset="0"/>
              </a:rPr>
              <a:t>Launch site KSC LC-39A has a 77% success rate, indicating a very high chance of future launches here being successful</a:t>
            </a:r>
          </a:p>
          <a:p>
            <a:pPr>
              <a:lnSpc>
                <a:spcPct val="100000"/>
              </a:lnSpc>
              <a:spcBef>
                <a:spcPts val="1400"/>
              </a:spcBef>
            </a:pPr>
            <a:r>
              <a:rPr lang="en-GB" sz="2200" dirty="0">
                <a:solidFill>
                  <a:schemeClr val="accent3">
                    <a:lumMod val="25000"/>
                  </a:schemeClr>
                </a:solidFill>
                <a:latin typeface="Abadi" panose="020B0604020104020204" pitchFamily="34" charset="0"/>
              </a:rPr>
              <a:t>Orbit SSO has a 100% success rate but limited launches, while orbit GTO has a higher number of launches but does see some failures with repeated failures after a single occurrence.</a:t>
            </a:r>
          </a:p>
          <a:p>
            <a:pPr lvl="1">
              <a:lnSpc>
                <a:spcPct val="100000"/>
              </a:lnSpc>
              <a:spcBef>
                <a:spcPts val="1400"/>
              </a:spcBef>
            </a:pPr>
            <a:r>
              <a:rPr lang="en-GB" sz="1800" dirty="0">
                <a:solidFill>
                  <a:schemeClr val="accent3">
                    <a:lumMod val="25000"/>
                  </a:schemeClr>
                </a:solidFill>
                <a:latin typeface="Abadi" panose="020B0604020104020204" pitchFamily="34" charset="0"/>
              </a:rPr>
              <a:t>LEO Orbit shows the best repeated success with no failures after the first 2 launches</a:t>
            </a:r>
          </a:p>
          <a:p>
            <a:pPr>
              <a:lnSpc>
                <a:spcPct val="100000"/>
              </a:lnSpc>
              <a:spcBef>
                <a:spcPts val="1400"/>
              </a:spcBef>
            </a:pPr>
            <a:r>
              <a:rPr lang="en-GB" sz="2200" dirty="0">
                <a:solidFill>
                  <a:schemeClr val="accent3">
                    <a:lumMod val="25000"/>
                  </a:schemeClr>
                </a:solidFill>
                <a:latin typeface="Abadi" panose="020B0604020104020204" pitchFamily="34" charset="0"/>
              </a:rPr>
              <a:t>All 4 machine learning models discussed revealed similar test accuracies (83.33%), whilst the decision tree classifier presented a slightly higher training accuracy (87%)</a:t>
            </a:r>
          </a:p>
          <a:p>
            <a:pPr lvl="1">
              <a:lnSpc>
                <a:spcPct val="100000"/>
              </a:lnSpc>
              <a:spcBef>
                <a:spcPts val="1400"/>
              </a:spcBef>
            </a:pPr>
            <a:r>
              <a:rPr lang="en-GB" sz="1800" dirty="0">
                <a:solidFill>
                  <a:schemeClr val="accent3">
                    <a:lumMod val="25000"/>
                  </a:schemeClr>
                </a:solidFill>
                <a:latin typeface="Abadi" panose="020B0604020104020204" pitchFamily="34" charset="0"/>
              </a:rPr>
              <a:t>This suggests the Tree classifier should be used to predict whether future launches are successful based on launch site, booster version, orbit, and payload</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413514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KSC LC-39A and CCAFS SLC-40 are both very close together but have distinctly different success rates, possibly due to proximity to coastline</a:t>
            </a:r>
          </a:p>
          <a:p>
            <a:pPr>
              <a:lnSpc>
                <a:spcPct val="100000"/>
              </a:lnSpc>
              <a:spcBef>
                <a:spcPts val="1400"/>
              </a:spcBef>
            </a:pPr>
            <a:r>
              <a:rPr lang="en-US" sz="2200" dirty="0">
                <a:solidFill>
                  <a:schemeClr val="accent3">
                    <a:lumMod val="25000"/>
                  </a:schemeClr>
                </a:solidFill>
                <a:latin typeface="Abadi" panose="020B0604020104020204" pitchFamily="34" charset="0"/>
              </a:rPr>
              <a:t>Wind flow from the sea could be a factor explaining the differences, as KSC LC-39A is more in-land and shielded, whilst CCAFS SLC-40 is less than 1km from the coast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81DDB133-2DE1-762A-0D75-8DE03A459275}"/>
              </a:ext>
            </a:extLst>
          </p:cNvPr>
          <p:cNvPicPr>
            <a:picLocks noChangeAspect="1"/>
          </p:cNvPicPr>
          <p:nvPr/>
        </p:nvPicPr>
        <p:blipFill>
          <a:blip r:embed="rId4"/>
          <a:stretch>
            <a:fillRect/>
          </a:stretch>
        </p:blipFill>
        <p:spPr>
          <a:xfrm>
            <a:off x="5209954" y="2044625"/>
            <a:ext cx="6487582" cy="302402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53116"/>
            <a:ext cx="10104817" cy="533956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accent3">
                    <a:lumMod val="25000"/>
                  </a:schemeClr>
                </a:solidFill>
                <a:latin typeface="Abadi"/>
              </a:rPr>
              <a:t>Data will be collected via open API and via web scraping Wikipedia</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a:solidFill>
                  <a:schemeClr val="accent3">
                    <a:lumMod val="25000"/>
                  </a:schemeClr>
                </a:solidFill>
                <a:latin typeface="Abadi"/>
              </a:rPr>
              <a:t>Data will be processed by using Pandas and NumPy Python packages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a:solidFill>
                  <a:schemeClr val="accent3">
                    <a:lumMod val="25000"/>
                  </a:schemeClr>
                </a:solidFill>
                <a:latin typeface="Abadi"/>
              </a:rPr>
              <a:t>4 Different classification models will be investigated and compared to identify the best performing model</a:t>
            </a:r>
          </a:p>
          <a:p>
            <a:pPr lvl="2">
              <a:lnSpc>
                <a:spcPct val="120000"/>
              </a:lnSpc>
              <a:spcBef>
                <a:spcPts val="1400"/>
              </a:spcBef>
            </a:pPr>
            <a:r>
              <a:rPr lang="en-US" sz="8000" dirty="0">
                <a:solidFill>
                  <a:schemeClr val="accent3">
                    <a:lumMod val="25000"/>
                  </a:schemeClr>
                </a:solidFill>
                <a:latin typeface="Abadi"/>
              </a:rPr>
              <a:t>Logistic Regression, SVM, KNN, and Decision Tree Classifier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Data was collected from 2 key sources:</a:t>
            </a:r>
          </a:p>
          <a:p>
            <a:pPr>
              <a:lnSpc>
                <a:spcPct val="100000"/>
              </a:lnSpc>
              <a:spcBef>
                <a:spcPts val="1400"/>
              </a:spcBef>
            </a:pPr>
            <a:r>
              <a:rPr lang="en-US" sz="2800" dirty="0">
                <a:solidFill>
                  <a:schemeClr val="accent3">
                    <a:lumMod val="25000"/>
                  </a:schemeClr>
                </a:solidFill>
                <a:latin typeface="Abadi" panose="020B0604020104020204" pitchFamily="34" charset="0"/>
              </a:rPr>
              <a:t>SpaceX API URL</a:t>
            </a:r>
          </a:p>
          <a:p>
            <a:pPr lvl="1">
              <a:lnSpc>
                <a:spcPct val="100000"/>
              </a:lnSpc>
              <a:spcBef>
                <a:spcPts val="1400"/>
              </a:spcBef>
            </a:pPr>
            <a:r>
              <a:rPr lang="en-US" dirty="0">
                <a:solidFill>
                  <a:schemeClr val="accent3">
                    <a:lumMod val="25000"/>
                  </a:schemeClr>
                </a:solidFill>
                <a:latin typeface="Abadi" panose="020B0604020104020204" pitchFamily="34" charset="0"/>
              </a:rPr>
              <a:t>Collected via Python Requests package</a:t>
            </a:r>
          </a:p>
          <a:p>
            <a:pPr>
              <a:lnSpc>
                <a:spcPct val="100000"/>
              </a:lnSpc>
              <a:spcBef>
                <a:spcPts val="1400"/>
              </a:spcBef>
            </a:pPr>
            <a:r>
              <a:rPr lang="en-US" sz="2800" dirty="0">
                <a:solidFill>
                  <a:schemeClr val="accent3">
                    <a:lumMod val="25000"/>
                  </a:schemeClr>
                </a:solidFill>
                <a:latin typeface="Abadi" panose="020B0604020104020204" pitchFamily="34" charset="0"/>
              </a:rPr>
              <a:t>Web Scraped from Wikipedia</a:t>
            </a:r>
          </a:p>
          <a:p>
            <a:pPr lvl="1">
              <a:lnSpc>
                <a:spcPct val="100000"/>
              </a:lnSpc>
              <a:spcBef>
                <a:spcPts val="1400"/>
              </a:spcBef>
            </a:pPr>
            <a:r>
              <a:rPr lang="en-US" dirty="0">
                <a:solidFill>
                  <a:schemeClr val="accent3">
                    <a:lumMod val="25000"/>
                  </a:schemeClr>
                </a:solidFill>
                <a:latin typeface="Abadi" panose="020B0604020104020204" pitchFamily="34" charset="0"/>
              </a:rPr>
              <a:t>Collected via Python Requests package</a:t>
            </a:r>
          </a:p>
          <a:p>
            <a:pPr lvl="1">
              <a:lnSpc>
                <a:spcPct val="100000"/>
              </a:lnSpc>
              <a:spcBef>
                <a:spcPts val="1400"/>
              </a:spcBef>
            </a:pPr>
            <a:r>
              <a:rPr lang="en-US" dirty="0">
                <a:solidFill>
                  <a:schemeClr val="accent3">
                    <a:lumMod val="25000"/>
                  </a:schemeClr>
                </a:solidFill>
                <a:latin typeface="Abadi" panose="020B0604020104020204" pitchFamily="34" charset="0"/>
              </a:rPr>
              <a:t>Parsed using </a:t>
            </a:r>
            <a:r>
              <a:rPr lang="en-US" dirty="0" err="1">
                <a:solidFill>
                  <a:schemeClr val="accent3">
                    <a:lumMod val="25000"/>
                  </a:schemeClr>
                </a:solidFill>
                <a:latin typeface="Abadi" panose="020B0604020104020204" pitchFamily="34" charset="0"/>
              </a:rPr>
              <a:t>BeautifulSoup</a:t>
            </a:r>
            <a:endParaRPr lang="en-US"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lgn="ctr">
              <a:buNone/>
            </a:pPr>
            <a:r>
              <a:rPr lang="en-US" sz="2200" dirty="0">
                <a:solidFill>
                  <a:srgbClr val="1C7DDB"/>
                </a:solidFill>
                <a:latin typeface="Abadi"/>
              </a:rPr>
              <a:t>API GET Call</a:t>
            </a:r>
          </a:p>
          <a:p>
            <a:pPr marL="0" indent="0" algn="ctr">
              <a:buNone/>
            </a:pPr>
            <a:r>
              <a:rPr lang="en-US" sz="2200" dirty="0">
                <a:solidFill>
                  <a:srgbClr val="1C7DDB"/>
                </a:solidFill>
                <a:latin typeface="Abadi"/>
              </a:rPr>
              <a:t>↓</a:t>
            </a:r>
          </a:p>
          <a:p>
            <a:pPr marL="0" indent="0" algn="ctr">
              <a:buNone/>
            </a:pPr>
            <a:r>
              <a:rPr lang="en-US" sz="2200" dirty="0">
                <a:solidFill>
                  <a:srgbClr val="1C7DDB"/>
                </a:solidFill>
                <a:latin typeface="Abadi"/>
              </a:rPr>
              <a:t>Data Formatting</a:t>
            </a:r>
          </a:p>
          <a:p>
            <a:pPr marL="0" indent="0" algn="ctr">
              <a:buNone/>
            </a:pPr>
            <a:r>
              <a:rPr lang="en-US" sz="2200" dirty="0">
                <a:solidFill>
                  <a:srgbClr val="1C7DDB"/>
                </a:solidFill>
                <a:latin typeface="Abadi"/>
              </a:rPr>
              <a:t>↓</a:t>
            </a:r>
          </a:p>
          <a:p>
            <a:pPr marL="0" indent="0" algn="ctr">
              <a:buNone/>
            </a:pPr>
            <a:r>
              <a:rPr lang="en-US" sz="2200" dirty="0">
                <a:solidFill>
                  <a:srgbClr val="1C7DDB"/>
                </a:solidFill>
                <a:latin typeface="Abadi"/>
              </a:rPr>
              <a:t>Data Transforming</a:t>
            </a:r>
          </a:p>
          <a:p>
            <a:pPr marL="0" indent="0" algn="ctr">
              <a:buNone/>
            </a:pPr>
            <a:r>
              <a:rPr lang="en-US" sz="2200" dirty="0">
                <a:solidFill>
                  <a:srgbClr val="1C7DDB"/>
                </a:solidFill>
                <a:latin typeface="Abadi"/>
              </a:rPr>
              <a:t>↓</a:t>
            </a:r>
          </a:p>
          <a:p>
            <a:pPr marL="0" indent="0" algn="ctr">
              <a:buNone/>
            </a:pPr>
            <a:r>
              <a:rPr lang="en-US" sz="2200" dirty="0">
                <a:solidFill>
                  <a:srgbClr val="1C7DDB"/>
                </a:solidFill>
                <a:latin typeface="Abadi"/>
              </a:rPr>
              <a:t>Data Wrangling (Missing Values)</a:t>
            </a:r>
          </a:p>
          <a:p>
            <a:pPr marL="0" indent="0" algn="ctr">
              <a:buNone/>
            </a:pPr>
            <a:r>
              <a:rPr lang="en-US" sz="2200" dirty="0">
                <a:solidFill>
                  <a:srgbClr val="1C7DDB"/>
                </a:solidFill>
                <a:latin typeface="Abadi"/>
              </a:rPr>
              <a:t>↓</a:t>
            </a:r>
          </a:p>
          <a:p>
            <a:pPr marL="0" indent="0" algn="ctr">
              <a:buNone/>
            </a:pPr>
            <a:r>
              <a:rPr lang="en-US" sz="2200" dirty="0">
                <a:solidFill>
                  <a:srgbClr val="1C7DDB"/>
                </a:solidFill>
                <a:latin typeface="Abadi"/>
              </a:rPr>
              <a:t>Export to CSV</a:t>
            </a:r>
          </a:p>
          <a:p>
            <a:pPr marL="0" indent="0">
              <a:buNone/>
            </a:pPr>
            <a:endParaRPr lang="en-US" sz="2200" dirty="0">
              <a:solidFill>
                <a:srgbClr val="1C7DDB"/>
              </a:solidFill>
              <a:latin typeface="Abadi"/>
            </a:endParaRPr>
          </a:p>
          <a:p>
            <a:pPr marL="0" indent="0" algn="ctr">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requests module in Python is used to get a JSON response from the SpaceX API URL, which is parsed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the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function.</a:t>
            </a:r>
          </a:p>
          <a:p>
            <a:pPr>
              <a:lnSpc>
                <a:spcPct val="100000"/>
              </a:lnSpc>
              <a:spcBef>
                <a:spcPts val="1400"/>
              </a:spcBef>
            </a:pPr>
            <a:r>
              <a:rPr lang="en-US" sz="2200" dirty="0">
                <a:solidFill>
                  <a:schemeClr val="accent3">
                    <a:lumMod val="25000"/>
                  </a:schemeClr>
                </a:solidFill>
                <a:latin typeface="Abadi" panose="020B0604020104020204" pitchFamily="34" charset="0"/>
              </a:rPr>
              <a:t>Formatting is then performed on the data (Subset of data before 13</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November 2020, and only data with single cores and payloads).</a:t>
            </a:r>
          </a:p>
          <a:p>
            <a:pPr>
              <a:lnSpc>
                <a:spcPct val="100000"/>
              </a:lnSpc>
              <a:spcBef>
                <a:spcPts val="1400"/>
              </a:spcBef>
            </a:pPr>
            <a:r>
              <a:rPr lang="en-US" sz="2200" dirty="0">
                <a:solidFill>
                  <a:schemeClr val="accent3">
                    <a:lumMod val="25000"/>
                  </a:schemeClr>
                </a:solidFill>
                <a:latin typeface="Abadi" panose="020B0604020104020204" pitchFamily="34" charset="0"/>
              </a:rPr>
              <a:t>Pre-defined functions are then used to append key data to new lists, which are then used to build a new dataset called </a:t>
            </a:r>
            <a:r>
              <a:rPr lang="en-US" sz="2200" dirty="0" err="1">
                <a:solidFill>
                  <a:schemeClr val="accent3">
                    <a:lumMod val="25000"/>
                  </a:schemeClr>
                </a:solidFill>
                <a:latin typeface="Abadi" panose="020B0604020104020204" pitchFamily="34" charset="0"/>
              </a:rPr>
              <a:t>launch_dict</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This new dataset is then filtered to focus on only Falcon 9 launches</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 is then used to deal with missing values, which are replaced by the column means before the data is exported to a csv</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https://github.com/jonwright13/ibm-applied-data-science-capstone/blob/main/Week%201%20-%20Lab%201%20-%20Collecting%20the%20data.ipynb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200" dirty="0">
                <a:solidFill>
                  <a:schemeClr val="accent3">
                    <a:lumMod val="25000"/>
                  </a:schemeClr>
                </a:solidFill>
                <a:latin typeface="Abadi"/>
              </a:rPr>
              <a:t>The response package in Python is used to retrieve the HTML text from a static URL, which is then parsed using the </a:t>
            </a:r>
            <a:r>
              <a:rPr lang="en-US" sz="1200" dirty="0" err="1">
                <a:solidFill>
                  <a:schemeClr val="accent3">
                    <a:lumMod val="25000"/>
                  </a:schemeClr>
                </a:solidFill>
                <a:latin typeface="Abadi"/>
              </a:rPr>
              <a:t>BeautifulSoup</a:t>
            </a:r>
            <a:r>
              <a:rPr lang="en-US" sz="1200" dirty="0">
                <a:solidFill>
                  <a:schemeClr val="accent3">
                    <a:lumMod val="25000"/>
                  </a:schemeClr>
                </a:solidFill>
                <a:latin typeface="Abadi"/>
              </a:rPr>
              <a:t> package.</a:t>
            </a:r>
          </a:p>
          <a:p>
            <a:pPr>
              <a:lnSpc>
                <a:spcPct val="100000"/>
              </a:lnSpc>
              <a:spcBef>
                <a:spcPts val="1400"/>
              </a:spcBef>
            </a:pPr>
            <a:r>
              <a:rPr lang="en-US" sz="1200" dirty="0">
                <a:solidFill>
                  <a:schemeClr val="accent3">
                    <a:lumMod val="25000"/>
                  </a:schemeClr>
                </a:solidFill>
                <a:latin typeface="Abadi"/>
              </a:rPr>
              <a:t>Columns and variables names are then extracted from the HTML table header.</a:t>
            </a:r>
          </a:p>
          <a:p>
            <a:pPr>
              <a:lnSpc>
                <a:spcPct val="100000"/>
              </a:lnSpc>
              <a:spcBef>
                <a:spcPts val="1400"/>
              </a:spcBef>
            </a:pPr>
            <a:r>
              <a:rPr lang="en-US" sz="1200" dirty="0">
                <a:solidFill>
                  <a:schemeClr val="accent3">
                    <a:lumMod val="25000"/>
                  </a:schemeClr>
                </a:solidFill>
                <a:latin typeface="Abadi"/>
              </a:rPr>
              <a:t>A Pandas </a:t>
            </a:r>
            <a:r>
              <a:rPr lang="en-US" sz="1200" dirty="0" err="1">
                <a:solidFill>
                  <a:schemeClr val="accent3">
                    <a:lumMod val="25000"/>
                  </a:schemeClr>
                </a:solidFill>
                <a:latin typeface="Abadi"/>
              </a:rPr>
              <a:t>DataFrame</a:t>
            </a:r>
            <a:r>
              <a:rPr lang="en-US" sz="1200" dirty="0">
                <a:solidFill>
                  <a:schemeClr val="accent3">
                    <a:lumMod val="25000"/>
                  </a:schemeClr>
                </a:solidFill>
                <a:latin typeface="Abadi"/>
              </a:rPr>
              <a:t> is then created by parsing the HTML tables before it is exported to a CSV.</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https://github.com/jonwright13/ibm-applied-data-science-capstone/blob/main/Week%201%20-%20Lab%202%20-%20Webscraping%20from%20Wikipedia.ipynb</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200" dirty="0">
              <a:solidFill>
                <a:srgbClr val="1C7DDB"/>
              </a:solidFill>
              <a:latin typeface="Abadi"/>
            </a:endParaRPr>
          </a:p>
          <a:p>
            <a:pPr marL="0" indent="0" algn="ctr">
              <a:buFont typeface="Arial" panose="020B0604020202020204" pitchFamily="34" charset="0"/>
              <a:buNone/>
            </a:pPr>
            <a:r>
              <a:rPr lang="en-US" sz="2200" dirty="0">
                <a:solidFill>
                  <a:srgbClr val="1C7DDB"/>
                </a:solidFill>
                <a:latin typeface="Abadi"/>
              </a:rPr>
              <a:t>HTML Extracted from Static URL</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HTML Parsed with </a:t>
            </a:r>
            <a:r>
              <a:rPr lang="en-US" sz="2200" dirty="0" err="1">
                <a:solidFill>
                  <a:srgbClr val="1C7DDB"/>
                </a:solidFill>
                <a:latin typeface="Abadi"/>
              </a:rPr>
              <a:t>BeautifulSoup</a:t>
            </a:r>
            <a:endParaRPr lang="en-US" sz="2200" dirty="0">
              <a:solidFill>
                <a:srgbClr val="1C7DDB"/>
              </a:solidFill>
              <a:latin typeface="Abadi"/>
            </a:endParaRP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Columns / Variable Names Extracted</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err="1">
                <a:solidFill>
                  <a:srgbClr val="1C7DDB"/>
                </a:solidFill>
                <a:latin typeface="Abadi"/>
              </a:rPr>
              <a:t>DataFrame</a:t>
            </a:r>
            <a:r>
              <a:rPr lang="en-US" sz="2200" dirty="0">
                <a:solidFill>
                  <a:srgbClr val="1C7DDB"/>
                </a:solidFill>
                <a:latin typeface="Abadi"/>
              </a:rPr>
              <a:t> Parsed from HTML Tables</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CSV Export</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1069</TotalTime>
  <Words>3106</Words>
  <Application>Microsoft Office PowerPoint</Application>
  <PresentationFormat>Widescreen</PresentationFormat>
  <Paragraphs>317</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Jon Wright</cp:lastModifiedBy>
  <cp:revision>198</cp:revision>
  <dcterms:created xsi:type="dcterms:W3CDTF">2021-04-29T18:58:34Z</dcterms:created>
  <dcterms:modified xsi:type="dcterms:W3CDTF">2023-09-13T10:09:55Z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